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7B0F-8A75-4811-B7D0-0B4F85728040}" type="datetimeFigureOut">
              <a:rPr lang="es-ES" smtClean="0"/>
              <a:t>01/08/2024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9B69-5A36-4502-B1B5-23CBD21F5F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9567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7B0F-8A75-4811-B7D0-0B4F85728040}" type="datetimeFigureOut">
              <a:rPr lang="es-ES" smtClean="0"/>
              <a:t>01/08/2024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9B69-5A36-4502-B1B5-23CBD21F5F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926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7B0F-8A75-4811-B7D0-0B4F85728040}" type="datetimeFigureOut">
              <a:rPr lang="es-ES" smtClean="0"/>
              <a:t>01/08/2024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9B69-5A36-4502-B1B5-23CBD21F5FDC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5708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7B0F-8A75-4811-B7D0-0B4F85728040}" type="datetimeFigureOut">
              <a:rPr lang="es-ES" smtClean="0"/>
              <a:t>01/08/2024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9B69-5A36-4502-B1B5-23CBD21F5F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5869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7B0F-8A75-4811-B7D0-0B4F85728040}" type="datetimeFigureOut">
              <a:rPr lang="es-ES" smtClean="0"/>
              <a:t>01/08/2024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9B69-5A36-4502-B1B5-23CBD21F5FDC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934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7B0F-8A75-4811-B7D0-0B4F85728040}" type="datetimeFigureOut">
              <a:rPr lang="es-ES" smtClean="0"/>
              <a:t>01/08/2024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9B69-5A36-4502-B1B5-23CBD21F5F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2973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7B0F-8A75-4811-B7D0-0B4F85728040}" type="datetimeFigureOut">
              <a:rPr lang="es-ES" smtClean="0"/>
              <a:t>01/08/2024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9B69-5A36-4502-B1B5-23CBD21F5F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1215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7B0F-8A75-4811-B7D0-0B4F85728040}" type="datetimeFigureOut">
              <a:rPr lang="es-ES" smtClean="0"/>
              <a:t>01/08/2024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9B69-5A36-4502-B1B5-23CBD21F5F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8854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7B0F-8A75-4811-B7D0-0B4F85728040}" type="datetimeFigureOut">
              <a:rPr lang="es-ES" smtClean="0"/>
              <a:t>01/08/2024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9B69-5A36-4502-B1B5-23CBD21F5F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339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7B0F-8A75-4811-B7D0-0B4F85728040}" type="datetimeFigureOut">
              <a:rPr lang="es-ES" smtClean="0"/>
              <a:t>01/08/2024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9B69-5A36-4502-B1B5-23CBD21F5F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9436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7B0F-8A75-4811-B7D0-0B4F85728040}" type="datetimeFigureOut">
              <a:rPr lang="es-ES" smtClean="0"/>
              <a:t>01/08/2024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9B69-5A36-4502-B1B5-23CBD21F5F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914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7B0F-8A75-4811-B7D0-0B4F85728040}" type="datetimeFigureOut">
              <a:rPr lang="es-ES" smtClean="0"/>
              <a:t>01/08/2024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9B69-5A36-4502-B1B5-23CBD21F5F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1261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7B0F-8A75-4811-B7D0-0B4F85728040}" type="datetimeFigureOut">
              <a:rPr lang="es-ES" smtClean="0"/>
              <a:t>01/08/2024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9B69-5A36-4502-B1B5-23CBD21F5F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962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7B0F-8A75-4811-B7D0-0B4F85728040}" type="datetimeFigureOut">
              <a:rPr lang="es-ES" smtClean="0"/>
              <a:t>01/08/2024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9B69-5A36-4502-B1B5-23CBD21F5F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240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7B0F-8A75-4811-B7D0-0B4F85728040}" type="datetimeFigureOut">
              <a:rPr lang="es-ES" smtClean="0"/>
              <a:t>01/08/2024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9B69-5A36-4502-B1B5-23CBD21F5F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154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7B0F-8A75-4811-B7D0-0B4F85728040}" type="datetimeFigureOut">
              <a:rPr lang="es-ES" smtClean="0"/>
              <a:t>01/08/2024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B9B69-5A36-4502-B1B5-23CBD21F5F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7471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E7B0F-8A75-4811-B7D0-0B4F85728040}" type="datetimeFigureOut">
              <a:rPr lang="es-ES" smtClean="0"/>
              <a:t>01/08/2024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7B9B69-5A36-4502-B1B5-23CBD21F5F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7089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B9FA1DDD-9096-449A-BF53-CBF41743D40C}"/>
              </a:ext>
            </a:extLst>
          </p:cNvPr>
          <p:cNvSpPr/>
          <p:nvPr/>
        </p:nvSpPr>
        <p:spPr>
          <a:xfrm>
            <a:off x="2307559" y="553133"/>
            <a:ext cx="6096000" cy="14655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 de Ciencias Médicas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Centro Provincial de Información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Santiago de Cuba</a:t>
            </a: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CB2BA46-0533-4B53-8CAB-2DA6CBCBEE69}"/>
              </a:ext>
            </a:extLst>
          </p:cNvPr>
          <p:cNvSpPr/>
          <p:nvPr/>
        </p:nvSpPr>
        <p:spPr>
          <a:xfrm>
            <a:off x="1466942" y="2852036"/>
            <a:ext cx="8252460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Planificación de reuniones del segundo semestre, se realizará bimensual 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478A0D1E-A998-4A84-BF9F-80E37081FF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906963"/>
              </p:ext>
            </p:extLst>
          </p:nvPr>
        </p:nvGraphicFramePr>
        <p:xfrm>
          <a:off x="486750" y="3630412"/>
          <a:ext cx="8668401" cy="20877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7276">
                  <a:extLst>
                    <a:ext uri="{9D8B030D-6E8A-4147-A177-3AD203B41FA5}">
                      <a16:colId xmlns:a16="http://schemas.microsoft.com/office/drawing/2014/main" val="3318930090"/>
                    </a:ext>
                  </a:extLst>
                </a:gridCol>
                <a:gridCol w="1809255">
                  <a:extLst>
                    <a:ext uri="{9D8B030D-6E8A-4147-A177-3AD203B41FA5}">
                      <a16:colId xmlns:a16="http://schemas.microsoft.com/office/drawing/2014/main" val="4005685659"/>
                    </a:ext>
                  </a:extLst>
                </a:gridCol>
                <a:gridCol w="3045615">
                  <a:extLst>
                    <a:ext uri="{9D8B030D-6E8A-4147-A177-3AD203B41FA5}">
                      <a16:colId xmlns:a16="http://schemas.microsoft.com/office/drawing/2014/main" val="939055563"/>
                    </a:ext>
                  </a:extLst>
                </a:gridCol>
                <a:gridCol w="1866255">
                  <a:extLst>
                    <a:ext uri="{9D8B030D-6E8A-4147-A177-3AD203B41FA5}">
                      <a16:colId xmlns:a16="http://schemas.microsoft.com/office/drawing/2014/main" val="2939760577"/>
                    </a:ext>
                  </a:extLst>
                </a:gridCol>
              </a:tblGrid>
              <a:tr h="8698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</a:rPr>
                        <a:t>Mes</a:t>
                      </a:r>
                      <a:endParaRPr lang="es-E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</a:rPr>
                        <a:t>Fecha</a:t>
                      </a:r>
                      <a:endParaRPr lang="es-E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>
                          <a:effectLst/>
                        </a:rPr>
                        <a:t>Lugar</a:t>
                      </a:r>
                      <a:endParaRPr lang="es-E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</a:rPr>
                        <a:t>Hora</a:t>
                      </a:r>
                      <a:endParaRPr lang="es-E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6314540"/>
                  </a:ext>
                </a:extLst>
              </a:tr>
              <a:tr h="6089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Septiembre  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10-09-2024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>
                          <a:effectLst/>
                        </a:rPr>
                        <a:t>Facultad de Estomatología 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8.30 </a:t>
                      </a:r>
                      <a:r>
                        <a:rPr lang="es-ES" sz="1800" dirty="0" err="1">
                          <a:effectLst/>
                        </a:rPr>
                        <a:t>a.m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4722354"/>
                  </a:ext>
                </a:extLst>
              </a:tr>
              <a:tr h="6089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Noviembre  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12-11-2024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>
                          <a:effectLst/>
                        </a:rPr>
                        <a:t>Facultad de Estomatología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8.30 </a:t>
                      </a:r>
                      <a:r>
                        <a:rPr lang="es-ES" sz="1800" dirty="0" err="1">
                          <a:effectLst/>
                        </a:rPr>
                        <a:t>a.m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4725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2428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45</Words>
  <Application>Microsoft Office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Gertrudis de la Torre Vega</dc:creator>
  <cp:lastModifiedBy>Gertrudis de la Torre Vega</cp:lastModifiedBy>
  <cp:revision>2</cp:revision>
  <dcterms:created xsi:type="dcterms:W3CDTF">2024-08-02T00:30:37Z</dcterms:created>
  <dcterms:modified xsi:type="dcterms:W3CDTF">2024-08-02T00:39:21Z</dcterms:modified>
</cp:coreProperties>
</file>