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A3157C-B650-4C01-A225-F36B7E97400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94D8EC-2777-4066-881C-BE7A974C1B91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44958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/>
              <a:t/>
            </a:r>
            <a:br>
              <a:rPr lang="es-ES" sz="6000" dirty="0"/>
            </a:b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/>
              <a:t/>
            </a:r>
            <a:br>
              <a:rPr lang="es-ES" sz="6000" dirty="0"/>
            </a:b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/>
              <a:t/>
            </a:r>
            <a:br>
              <a:rPr lang="es-ES" sz="6000" dirty="0"/>
            </a:b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/>
              <a:t/>
            </a:r>
            <a:br>
              <a:rPr lang="es-ES" sz="6000" dirty="0"/>
            </a:b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 smtClean="0"/>
              <a:t>Síndrome  </a:t>
            </a:r>
            <a:r>
              <a:rPr lang="es-ES" sz="6000" dirty="0" smtClean="0"/>
              <a:t>de </a:t>
            </a:r>
            <a:r>
              <a:rPr lang="es-ES" dirty="0" smtClean="0"/>
              <a:t>Respuesta </a:t>
            </a:r>
            <a:r>
              <a:rPr lang="es-ES" dirty="0"/>
              <a:t>Inflamatoria  Sistémica</a:t>
            </a:r>
            <a:br>
              <a:rPr lang="es-ES" dirty="0"/>
            </a:br>
            <a:r>
              <a:rPr lang="es-ES" dirty="0" smtClean="0"/>
              <a:t>(SRIS</a:t>
            </a:r>
            <a:r>
              <a:rPr lang="es-ES" dirty="0" smtClean="0"/>
              <a:t>)</a:t>
            </a:r>
            <a:br>
              <a:rPr lang="es-ES" dirty="0" smtClean="0"/>
            </a:br>
            <a:r>
              <a:rPr lang="es-US" sz="6000" dirty="0" smtClean="0"/>
              <a:t/>
            </a:r>
            <a:br>
              <a:rPr lang="es-US" sz="6000" dirty="0" smtClean="0"/>
            </a:br>
            <a:r>
              <a:rPr lang="es-US" sz="6000" dirty="0"/>
              <a:t/>
            </a:r>
            <a:br>
              <a:rPr lang="es-US" sz="6000" dirty="0"/>
            </a:br>
            <a:r>
              <a:rPr lang="es-US" sz="6000" dirty="0" smtClean="0"/>
              <a:t> </a:t>
            </a:r>
            <a:br>
              <a:rPr lang="es-US" sz="6000" dirty="0" smtClean="0"/>
            </a:b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7854696" cy="1752600"/>
          </a:xfrm>
        </p:spPr>
        <p:txBody>
          <a:bodyPr>
            <a:normAutofit lnSpcReduction="10000"/>
          </a:bodyPr>
          <a:lstStyle/>
          <a:p>
            <a:r>
              <a:rPr lang="es-ES" sz="4000" dirty="0" err="1"/>
              <a:t>Dra.Juana</a:t>
            </a:r>
            <a:r>
              <a:rPr lang="es-ES" sz="4000" dirty="0"/>
              <a:t> Libertad Martin </a:t>
            </a:r>
            <a:r>
              <a:rPr lang="es-ES" sz="4000" dirty="0" smtClean="0"/>
              <a:t>Ruiz</a:t>
            </a:r>
          </a:p>
          <a:p>
            <a:r>
              <a:rPr lang="es-US" sz="4000" dirty="0"/>
              <a:t>Especialista en Pediatría</a:t>
            </a:r>
            <a:endParaRPr lang="es-ES" sz="4000" dirty="0"/>
          </a:p>
          <a:p>
            <a:r>
              <a:rPr lang="es-ES" dirty="0" smtClean="0"/>
              <a:t>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Infección </a:t>
            </a:r>
            <a:r>
              <a:rPr lang="es-ES" sz="2400" dirty="0" smtClean="0"/>
              <a:t>Respuesta inflamatoria a la presencia de microorganismos.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Bacteriemia presencia de bacterias viables en la sangre.</a:t>
            </a:r>
          </a:p>
          <a:p>
            <a:endParaRPr lang="es-ES" dirty="0" smtClean="0"/>
          </a:p>
          <a:p>
            <a:r>
              <a:rPr lang="es-ES" dirty="0" smtClean="0"/>
              <a:t>SRIS   Agresión al organismo humano por cualquier noxa externa (infección, trauma, quemaduras), originando la activación de mecanismos inmunológicos defensores , limitando los daños y restableciendo la homeostasis.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Diagnóstico del SRIS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 acuerdo a los signos vitales y variables del laboratorio</a:t>
            </a:r>
          </a:p>
          <a:p>
            <a:r>
              <a:rPr lang="es-ES" dirty="0" smtClean="0"/>
              <a:t>Valores inferiores y superiores para la FC</a:t>
            </a:r>
          </a:p>
          <a:p>
            <a:r>
              <a:rPr lang="es-ES" dirty="0" smtClean="0"/>
              <a:t>Conteo de leucocitos</a:t>
            </a:r>
          </a:p>
          <a:p>
            <a:r>
              <a:rPr lang="es-ES" dirty="0" smtClean="0"/>
              <a:t>Valores superiores para la FR</a:t>
            </a:r>
          </a:p>
          <a:p>
            <a:endParaRPr lang="es-E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800" dirty="0" smtClean="0"/>
              <a:t>Por tanto ante cada niño con fiebre sin causa aparente es necesario explorar clínicamente de forma exhaustiva  buscando signos de alarma.</a:t>
            </a:r>
            <a:br>
              <a:rPr lang="es-ES" sz="2800" dirty="0" smtClean="0"/>
            </a:br>
            <a:endParaRPr lang="en-U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Coloración de la piel</a:t>
            </a:r>
          </a:p>
          <a:p>
            <a:r>
              <a:rPr lang="es-ES" dirty="0" smtClean="0"/>
              <a:t>Apetito</a:t>
            </a:r>
          </a:p>
          <a:p>
            <a:r>
              <a:rPr lang="es-ES" dirty="0" smtClean="0"/>
              <a:t>Nivel de conciencia</a:t>
            </a:r>
          </a:p>
          <a:p>
            <a:r>
              <a:rPr lang="es-ES" dirty="0" smtClean="0"/>
              <a:t>Afectividad</a:t>
            </a:r>
          </a:p>
          <a:p>
            <a:r>
              <a:rPr lang="es-ES" dirty="0" smtClean="0"/>
              <a:t>Estado </a:t>
            </a:r>
            <a:r>
              <a:rPr lang="es-ES" dirty="0" err="1" smtClean="0"/>
              <a:t>ventilatorio</a:t>
            </a:r>
            <a:endParaRPr lang="es-ES" dirty="0" smtClean="0"/>
          </a:p>
          <a:p>
            <a:r>
              <a:rPr lang="es-ES" dirty="0" smtClean="0"/>
              <a:t>Estado </a:t>
            </a:r>
            <a:r>
              <a:rPr lang="es-ES" dirty="0" err="1" smtClean="0"/>
              <a:t>hemodinámico</a:t>
            </a:r>
            <a:endParaRPr lang="es-ES" dirty="0" smtClean="0"/>
          </a:p>
          <a:p>
            <a:r>
              <a:rPr lang="es-ES" dirty="0" smtClean="0"/>
              <a:t>Estado digestivo</a:t>
            </a:r>
          </a:p>
          <a:p>
            <a:r>
              <a:rPr lang="es-ES" dirty="0" smtClean="0"/>
              <a:t>Estado renal</a:t>
            </a:r>
          </a:p>
          <a:p>
            <a:r>
              <a:rPr lang="es-ES" dirty="0" err="1" smtClean="0"/>
              <a:t>Fact</a:t>
            </a:r>
            <a:r>
              <a:rPr lang="es-ES" dirty="0" smtClean="0"/>
              <a:t> de R/ a tener en cuenta en la evaluación </a:t>
            </a:r>
          </a:p>
          <a:p>
            <a:r>
              <a:rPr lang="es-ES" dirty="0" smtClean="0"/>
              <a:t>Biológico. Prematuridad, desnutrición, </a:t>
            </a:r>
            <a:r>
              <a:rPr lang="es-ES" dirty="0" err="1" smtClean="0"/>
              <a:t>enf</a:t>
            </a:r>
            <a:r>
              <a:rPr lang="es-ES" dirty="0" smtClean="0"/>
              <a:t> </a:t>
            </a:r>
            <a:r>
              <a:rPr lang="es-ES" dirty="0" err="1" smtClean="0"/>
              <a:t>crón</a:t>
            </a:r>
            <a:r>
              <a:rPr lang="es-ES" dirty="0" smtClean="0"/>
              <a:t>, cáncer, inmunosupresión, egreso hospitalario de menos de 7 días.</a:t>
            </a:r>
          </a:p>
          <a:p>
            <a:r>
              <a:rPr lang="es-ES" dirty="0" smtClean="0"/>
              <a:t>Social, bajo nivel económico familiar, bajo nivel cultural, mala calidad de la atención familiar al niño.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clave del éxito para la identificación temprana de la </a:t>
            </a:r>
            <a:r>
              <a:rPr lang="es-ES" dirty="0" err="1" smtClean="0"/>
              <a:t>sepsis</a:t>
            </a:r>
            <a:r>
              <a:rPr lang="es-ES" dirty="0" smtClean="0"/>
              <a:t>,  radica en la búsqueda de estos signos.</a:t>
            </a:r>
          </a:p>
          <a:p>
            <a:endParaRPr lang="es-ES" dirty="0" smtClean="0"/>
          </a:p>
          <a:p>
            <a:pPr algn="just"/>
            <a:r>
              <a:rPr lang="es-ES" dirty="0" smtClean="0"/>
              <a:t>Pretender  identificar la sepsis a través de la identificación del paciente con aspecto tóxico, se considera  un diagnóstico tardío, que atenta  directamente  contra su vida, en este caso la de un niño.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233</Words>
  <Application>Microsoft Office PowerPoint</Application>
  <PresentationFormat>Presentación en pantalla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          Síndrome  de Respuesta Inflamatoria  Sistémica (SRIS)     </vt:lpstr>
      <vt:lpstr>Infección Respuesta inflamatoria a la presencia de microorganismos.</vt:lpstr>
      <vt:lpstr>Diagnóstico del SRIS</vt:lpstr>
      <vt:lpstr>Por tanto ante cada niño con fiebre sin causa aparente es necesario explorar clínicamente de forma exhaustiva  buscando signos de alarma.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Respuesta inflamatoria  sistémica</dc:title>
  <dc:creator>Lilian Gomez Martin</dc:creator>
  <cp:lastModifiedBy>Biblioteca2</cp:lastModifiedBy>
  <cp:revision>13</cp:revision>
  <dcterms:created xsi:type="dcterms:W3CDTF">2019-05-16T10:43:35Z</dcterms:created>
  <dcterms:modified xsi:type="dcterms:W3CDTF">2019-06-15T15:02:30Z</dcterms:modified>
</cp:coreProperties>
</file>