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4CDA0D-2DB8-43A6-B9B2-604584712590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DD659A-F321-49CA-B971-ACCF698CA3E4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1295400"/>
            <a:ext cx="9144000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SEGUIMIENTO DEL</a:t>
            </a:r>
          </a:p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RECIÉN NACIDO DE MADRE CON INFECCIÓN</a:t>
            </a:r>
          </a:p>
          <a:p>
            <a:pPr algn="ctr"/>
            <a:r>
              <a:rPr lang="es-E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POR EL VIRUS </a:t>
            </a:r>
            <a:r>
              <a:rPr lang="es-E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ZICA</a:t>
            </a:r>
          </a:p>
          <a:p>
            <a:pPr algn="ctr"/>
            <a:r>
              <a:rPr lang="es-US" sz="4000" dirty="0"/>
              <a:t>Especialista en </a:t>
            </a:r>
            <a:r>
              <a:rPr lang="es-US" sz="4000"/>
              <a:t>Pediatría </a:t>
            </a:r>
            <a:endParaRPr lang="es-US" sz="4000" smtClean="0"/>
          </a:p>
          <a:p>
            <a:pPr algn="ctr"/>
            <a:r>
              <a:rPr lang="es-US" sz="4000" smtClean="0"/>
              <a:t>Dra.Juana</a:t>
            </a:r>
            <a:r>
              <a:rPr lang="es-US" sz="4000" dirty="0" smtClean="0"/>
              <a:t> </a:t>
            </a:r>
            <a:r>
              <a:rPr lang="es-US" sz="4000" dirty="0"/>
              <a:t>Libertad Martin Ruiz</a:t>
            </a:r>
            <a:endParaRPr lang="en-US" sz="4000" dirty="0"/>
          </a:p>
          <a:p>
            <a:pPr algn="ctr"/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3400" y="1371600"/>
            <a:ext cx="6248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El V del </a:t>
            </a:r>
            <a:r>
              <a:rPr lang="es-ES" dirty="0" err="1" smtClean="0"/>
              <a:t>Zica</a:t>
            </a:r>
            <a:r>
              <a:rPr lang="es-ES" dirty="0" smtClean="0"/>
              <a:t> es un </a:t>
            </a:r>
            <a:r>
              <a:rPr lang="es-ES" dirty="0" err="1" smtClean="0"/>
              <a:t>flavivirus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Transmitido por el mosquito </a:t>
            </a:r>
            <a:r>
              <a:rPr lang="es-ES" dirty="0" err="1" smtClean="0"/>
              <a:t>Aedes</a:t>
            </a:r>
            <a:r>
              <a:rPr lang="es-ES" dirty="0" smtClean="0"/>
              <a:t> </a:t>
            </a:r>
            <a:r>
              <a:rPr lang="es-ES" dirty="0" err="1" smtClean="0"/>
              <a:t>Aegyptis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Identificado desde 1947</a:t>
            </a:r>
          </a:p>
          <a:p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A principios del 2015 hubo un incremento de microcefalia en RN, en Brasil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Se ha considerado como una nueva enfermedad </a:t>
            </a:r>
            <a:r>
              <a:rPr lang="es-ES" dirty="0" err="1" smtClean="0"/>
              <a:t>teratogénica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57200" y="914400"/>
            <a:ext cx="8229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Etiología </a:t>
            </a:r>
          </a:p>
          <a:p>
            <a:endParaRPr lang="es-ES" dirty="0"/>
          </a:p>
          <a:p>
            <a:r>
              <a:rPr lang="es-ES" dirty="0" smtClean="0"/>
              <a:t>Producida por V ARN </a:t>
            </a:r>
            <a:r>
              <a:rPr lang="es-ES" dirty="0" err="1" smtClean="0"/>
              <a:t>monocatenario</a:t>
            </a:r>
            <a:r>
              <a:rPr lang="es-ES" dirty="0" smtClean="0"/>
              <a:t>, de la familia </a:t>
            </a:r>
            <a:r>
              <a:rPr lang="es-ES" dirty="0" err="1" smtClean="0"/>
              <a:t>flaviviridae</a:t>
            </a:r>
            <a:endParaRPr lang="es-ES" dirty="0" smtClean="0"/>
          </a:p>
          <a:p>
            <a:r>
              <a:rPr lang="es-ES" b="1" dirty="0" smtClean="0"/>
              <a:t>Género </a:t>
            </a:r>
            <a:r>
              <a:rPr lang="es-ES" b="1" dirty="0" err="1" smtClean="0"/>
              <a:t>flavivirus</a:t>
            </a:r>
            <a:endParaRPr lang="es-ES" b="1" dirty="0" smtClean="0"/>
          </a:p>
          <a:p>
            <a:endParaRPr lang="es-ES" dirty="0"/>
          </a:p>
          <a:p>
            <a:r>
              <a:rPr lang="es-ES" u="sng" dirty="0" smtClean="0"/>
              <a:t>Manifestaciones clínicas</a:t>
            </a:r>
          </a:p>
          <a:p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Microcefalia severa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Disminución de la corteza cerebral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Alteraciones oculares con moteado pigmentario focal de la retina y afección de la mácula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Limitación de los movimientos de las articulaciones, con contracturas congénitas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Hipertonía muscular, con signo de </a:t>
            </a:r>
            <a:r>
              <a:rPr lang="es-ES" dirty="0" err="1" smtClean="0"/>
              <a:t>extrapiramidalismo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Es necesario realizar en todos los casos estudio de PCR para corroborar la infección por esta causa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Hepatomegalia 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Esplenomegalia 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Erupción cutánea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Ictericia</a:t>
            </a:r>
            <a:endParaRPr lang="es-ES" dirty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Fiebre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57200" y="1295400"/>
            <a:ext cx="8305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Evaluación de los recién nacidos</a:t>
            </a:r>
          </a:p>
          <a:p>
            <a:endParaRPr lang="es-ES" dirty="0"/>
          </a:p>
          <a:p>
            <a:r>
              <a:rPr lang="es-ES" dirty="0" smtClean="0"/>
              <a:t>Todos los recién nacidos con signos clínicos de infección por este virus deberán ser hospitalizados para realizar complementarios que confirmen el diagnóstico y realizar una vigilancia adecuada de su evolución.</a:t>
            </a:r>
          </a:p>
          <a:p>
            <a:endParaRPr lang="es-ES" dirty="0"/>
          </a:p>
          <a:p>
            <a:r>
              <a:rPr lang="es-ES" dirty="0" smtClean="0"/>
              <a:t>La CC debe ser monitorizada de manera rigurosa por el médico y enfermera de la familia, ya que los recién nacidos pueden ser asintomáticos y presentar posteriormente al nacimiento una microcefalia.</a:t>
            </a:r>
          </a:p>
          <a:p>
            <a:endParaRPr lang="es-E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57200" y="1295400"/>
            <a:ext cx="7924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Recomendaciones al egreso hospitalario</a:t>
            </a:r>
          </a:p>
          <a:p>
            <a:endParaRPr lang="es-ES" dirty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Lograr la asistencia al consultorio y realizar los terrenos correspondientes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Asistir a la consulta de </a:t>
            </a:r>
            <a:r>
              <a:rPr lang="es-ES" dirty="0" err="1" smtClean="0"/>
              <a:t>neurodesarrollo</a:t>
            </a:r>
            <a:r>
              <a:rPr lang="es-ES" dirty="0" smtClean="0"/>
              <a:t> hasta los 5 años de edad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Orientación de la lactancia materna exclusiva hasta los 6 meses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Vigilar la aparición de microcefalia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No ofrecer medicamentos sin consultar con su médico de familia o pediatras</a:t>
            </a:r>
          </a:p>
          <a:p>
            <a:pPr>
              <a:buFont typeface="Arial" pitchFamily="34" charset="0"/>
              <a:buChar char="•"/>
            </a:pP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Acudir al médico de inmediato ante la aparición de cualquier signo de alarma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269</Words>
  <Application>Microsoft Office PowerPoint</Application>
  <PresentationFormat>Presentación en pantalla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Lilian Gomez Martin</dc:creator>
  <cp:lastModifiedBy>Biblioteca2</cp:lastModifiedBy>
  <cp:revision>11</cp:revision>
  <dcterms:created xsi:type="dcterms:W3CDTF">2018-07-18T05:29:36Z</dcterms:created>
  <dcterms:modified xsi:type="dcterms:W3CDTF">2019-06-15T14:59:32Z</dcterms:modified>
</cp:coreProperties>
</file>