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C5B9F9-5531-4245-BBA9-011CBAF8672C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AF26B7-3434-482C-B9C7-A201D6C6563C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304800"/>
            <a:ext cx="8991600" cy="54784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s-ES" sz="540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s-ES" sz="54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ENFERMEDAD </a:t>
            </a:r>
            <a:r>
              <a:rPr lang="es-E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DIARREICA </a:t>
            </a:r>
          </a:p>
          <a:p>
            <a:pPr algn="ctr"/>
            <a:r>
              <a:rPr lang="es-E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AGUDA</a:t>
            </a:r>
          </a:p>
          <a:p>
            <a:pPr algn="ctr"/>
            <a:endParaRPr lang="es-ES" sz="5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es-US" sz="4000" dirty="0"/>
              <a:t>Especialista en Pediatría </a:t>
            </a:r>
            <a:r>
              <a:rPr lang="es-US" sz="4000" dirty="0" err="1"/>
              <a:t>Dra.Juana</a:t>
            </a:r>
            <a:r>
              <a:rPr lang="es-US" sz="4000" dirty="0"/>
              <a:t> Libertad Martin Ruiz</a:t>
            </a:r>
            <a:endParaRPr lang="en-US" sz="4000" dirty="0"/>
          </a:p>
          <a:p>
            <a:pPr algn="ctr"/>
            <a:endParaRPr lang="es-E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3000" y="914400"/>
            <a:ext cx="541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Etiología</a:t>
            </a:r>
          </a:p>
          <a:p>
            <a:endParaRPr lang="es-ES" b="1" dirty="0"/>
          </a:p>
          <a:p>
            <a:endParaRPr lang="en-U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33400" y="175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No infecciosa</a:t>
            </a:r>
            <a:endParaRPr lang="en-US" b="1" dirty="0"/>
          </a:p>
        </p:txBody>
      </p:sp>
      <p:sp>
        <p:nvSpPr>
          <p:cNvPr id="4" name="3 Abrir llave"/>
          <p:cNvSpPr/>
          <p:nvPr/>
        </p:nvSpPr>
        <p:spPr>
          <a:xfrm>
            <a:off x="2362200" y="1600200"/>
            <a:ext cx="9144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" name="4 CuadroTexto"/>
          <p:cNvSpPr txBox="1"/>
          <p:nvPr/>
        </p:nvSpPr>
        <p:spPr>
          <a:xfrm>
            <a:off x="3352800" y="1676400"/>
            <a:ext cx="2819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 err="1" smtClean="0"/>
              <a:t>Disalimentación</a:t>
            </a:r>
            <a:endParaRPr lang="es-ES" b="1" dirty="0" smtClean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Laxantes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Alergia transitoria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Medicamentosa</a:t>
            </a:r>
          </a:p>
          <a:p>
            <a:pPr>
              <a:buFont typeface="Arial" pitchFamily="34" charset="0"/>
              <a:buChar char="•"/>
            </a:pPr>
            <a:r>
              <a:rPr lang="es-ES" b="1" dirty="0" err="1" smtClean="0"/>
              <a:t>Endocrinometabólicas</a:t>
            </a:r>
            <a:endParaRPr lang="es-ES" b="1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685800" y="3962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Infecciosa</a:t>
            </a:r>
            <a:endParaRPr lang="en-US" b="1" dirty="0"/>
          </a:p>
        </p:txBody>
      </p:sp>
      <p:sp>
        <p:nvSpPr>
          <p:cNvPr id="7" name="6 Abrir llave"/>
          <p:cNvSpPr/>
          <p:nvPr/>
        </p:nvSpPr>
        <p:spPr>
          <a:xfrm>
            <a:off x="2286000" y="3505200"/>
            <a:ext cx="914400" cy="16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7 CuadroTexto"/>
          <p:cNvSpPr txBox="1"/>
          <p:nvPr/>
        </p:nvSpPr>
        <p:spPr>
          <a:xfrm>
            <a:off x="2895600" y="3657600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 smtClean="0"/>
              <a:t>Parenterales</a:t>
            </a:r>
          </a:p>
          <a:p>
            <a:pPr>
              <a:buFont typeface="Arial" pitchFamily="34" charset="0"/>
              <a:buChar char="•"/>
            </a:pPr>
            <a:endParaRPr lang="es-ES" b="1" dirty="0"/>
          </a:p>
          <a:p>
            <a:pPr>
              <a:buFont typeface="Arial" pitchFamily="34" charset="0"/>
              <a:buChar char="•"/>
            </a:pPr>
            <a:endParaRPr lang="es-ES" b="1" dirty="0" smtClean="0"/>
          </a:p>
          <a:p>
            <a:pPr>
              <a:buFont typeface="Arial" pitchFamily="34" charset="0"/>
              <a:buChar char="•"/>
            </a:pPr>
            <a:endParaRPr lang="es-ES" b="1" dirty="0" smtClean="0"/>
          </a:p>
          <a:p>
            <a:pPr>
              <a:buFont typeface="Arial" pitchFamily="34" charset="0"/>
              <a:buChar char="•"/>
            </a:pPr>
            <a:r>
              <a:rPr lang="es-ES" b="1" dirty="0" err="1" smtClean="0"/>
              <a:t>Enterales</a:t>
            </a:r>
            <a:r>
              <a:rPr lang="es-ES" b="1" dirty="0" smtClean="0"/>
              <a:t> </a:t>
            </a:r>
            <a:endParaRPr lang="en-US" b="1" dirty="0"/>
          </a:p>
        </p:txBody>
      </p:sp>
      <p:sp>
        <p:nvSpPr>
          <p:cNvPr id="9" name="8 Abrir llave"/>
          <p:cNvSpPr/>
          <p:nvPr/>
        </p:nvSpPr>
        <p:spPr>
          <a:xfrm>
            <a:off x="4495800" y="3352800"/>
            <a:ext cx="304800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0" name="9 CuadroTexto"/>
          <p:cNvSpPr txBox="1"/>
          <p:nvPr/>
        </p:nvSpPr>
        <p:spPr>
          <a:xfrm>
            <a:off x="4800600" y="3352800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 smtClean="0"/>
              <a:t>Producido por infecciones </a:t>
            </a:r>
            <a:r>
              <a:rPr lang="es-ES" b="1" dirty="0" err="1" smtClean="0"/>
              <a:t>extraintest</a:t>
            </a:r>
            <a:r>
              <a:rPr lang="es-ES" b="1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Del TR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Del TU</a:t>
            </a:r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sp>
        <p:nvSpPr>
          <p:cNvPr id="11" name="10 Abrir llave"/>
          <p:cNvSpPr/>
          <p:nvPr/>
        </p:nvSpPr>
        <p:spPr>
          <a:xfrm>
            <a:off x="4495800" y="4572000"/>
            <a:ext cx="381000" cy="1752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11 CuadroTexto"/>
          <p:cNvSpPr txBox="1"/>
          <p:nvPr/>
        </p:nvSpPr>
        <p:spPr>
          <a:xfrm>
            <a:off x="4876800" y="45720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 smtClean="0"/>
              <a:t>Bacterias 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Parásitos</a:t>
            </a:r>
          </a:p>
          <a:p>
            <a:pPr>
              <a:buFont typeface="Arial" pitchFamily="34" charset="0"/>
              <a:buChar char="•"/>
            </a:pPr>
            <a:r>
              <a:rPr lang="es-ES" b="1" dirty="0" err="1" smtClean="0"/>
              <a:t>Enteroadhesiva</a:t>
            </a:r>
            <a:endParaRPr lang="es-ES" b="1" dirty="0" smtClean="0"/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Anaerobio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Hongos</a:t>
            </a:r>
          </a:p>
          <a:p>
            <a:pPr>
              <a:buFont typeface="Arial" pitchFamily="34" charset="0"/>
              <a:buChar char="•"/>
            </a:pPr>
            <a:r>
              <a:rPr lang="es-ES" b="1" dirty="0" smtClean="0"/>
              <a:t>Enterovirus</a:t>
            </a:r>
          </a:p>
          <a:p>
            <a:pPr>
              <a:buFont typeface="Arial" pitchFamily="34" charset="0"/>
              <a:buChar char="•"/>
            </a:pPr>
            <a:r>
              <a:rPr lang="es-ES" b="1" smtClean="0"/>
              <a:t>Virus</a:t>
            </a:r>
            <a:endParaRPr lang="es-ES" b="1" dirty="0" smtClean="0"/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533192"/>
            <a:ext cx="8534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/>
              <a:t>Tratamiento profiláctico</a:t>
            </a:r>
          </a:p>
          <a:p>
            <a:pPr>
              <a:lnSpc>
                <a:spcPct val="150000"/>
              </a:lnSpc>
            </a:pPr>
            <a:endParaRPr lang="es-ES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Fomentar la lactancia materna y evitar destete precoz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Correcta preparación de las fórmulas de leche por parte de la madre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Elevar condiciones de higiene ambiental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Promover una buena nutrición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Elevar educación sanitaria en las madres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Promover asistencia consulta de puericultura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Tener </a:t>
            </a:r>
            <a:r>
              <a:rPr lang="es-ES" dirty="0" err="1" smtClean="0"/>
              <a:t>dispensarización</a:t>
            </a:r>
            <a:r>
              <a:rPr lang="es-ES" dirty="0" smtClean="0"/>
              <a:t> actualizada de niños de AR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Cumplir medidas higiénicas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Hervir el agua para tomar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Lavarse las manos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Tapar los alimentos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dirty="0" smtClean="0"/>
              <a:t>Lavar los utensilios, teteras y biberones</a:t>
            </a:r>
            <a:endParaRPr lang="en-US" dirty="0" smtClean="0"/>
          </a:p>
        </p:txBody>
      </p:sp>
      <p:sp>
        <p:nvSpPr>
          <p:cNvPr id="3" name="2 Abrir llave"/>
          <p:cNvSpPr/>
          <p:nvPr/>
        </p:nvSpPr>
        <p:spPr>
          <a:xfrm>
            <a:off x="5410200" y="3200400"/>
            <a:ext cx="304800" cy="1828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CuadroTexto"/>
          <p:cNvSpPr txBox="1"/>
          <p:nvPr/>
        </p:nvSpPr>
        <p:spPr>
          <a:xfrm>
            <a:off x="5791200" y="3276600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err="1" smtClean="0"/>
              <a:t>Pretérmino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BPN</a:t>
            </a:r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Gemelares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Desnutrido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Anomalías </a:t>
            </a:r>
            <a:r>
              <a:rPr lang="es-ES" dirty="0" err="1" smtClean="0"/>
              <a:t>cong</a:t>
            </a:r>
            <a:r>
              <a:rPr lang="es-E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Riesgo social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60020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¿Cuándo llevar al niño al médico?</a:t>
            </a:r>
          </a:p>
          <a:p>
            <a:endParaRPr lang="es-ES" sz="3600" b="1" dirty="0"/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Deposiciones líquidas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Vómitos mucha sed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No come ni bebe normalmente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Fiebre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Sangre en heces fecales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No hay mejoría en el tercer día </a:t>
            </a:r>
          </a:p>
          <a:p>
            <a:pPr algn="ctr">
              <a:buFont typeface="Arial" pitchFamily="34" charset="0"/>
              <a:buChar char="•"/>
            </a:pPr>
            <a:r>
              <a:rPr lang="es-ES" sz="3600" b="1" dirty="0" smtClean="0"/>
              <a:t>Orinas escasas</a:t>
            </a:r>
          </a:p>
          <a:p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0" y="1143000"/>
            <a:ext cx="8991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SRO</a:t>
            </a:r>
          </a:p>
          <a:p>
            <a:endParaRPr lang="es-ES" sz="2800" dirty="0"/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Se </a:t>
            </a:r>
            <a:r>
              <a:rPr lang="es-ES" sz="2800" dirty="0" err="1" smtClean="0"/>
              <a:t>deshechan</a:t>
            </a:r>
            <a:r>
              <a:rPr lang="es-ES" sz="2800" dirty="0" smtClean="0"/>
              <a:t> a las 24 horas después de preparadas.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Diluir un  sobre de 27 gramos en un litro de agua hervida fresca.</a:t>
            </a:r>
          </a:p>
          <a:p>
            <a:pPr>
              <a:buFont typeface="Arial" pitchFamily="34" charset="0"/>
              <a:buChar char="•"/>
            </a:pPr>
            <a:r>
              <a:rPr lang="es-ES" sz="2800" dirty="0" smtClean="0"/>
              <a:t>Previene la deshidratación.</a:t>
            </a:r>
          </a:p>
          <a:p>
            <a:pPr>
              <a:buFont typeface="Arial" pitchFamily="34" charset="0"/>
              <a:buChar char="•"/>
            </a:pPr>
            <a:endParaRPr lang="es-ES" sz="2800" dirty="0"/>
          </a:p>
          <a:p>
            <a:r>
              <a:rPr lang="es-ES" sz="2800" dirty="0" smtClean="0"/>
              <a:t>La mayoría de las enfermedades diarreicas son de etiología viral</a:t>
            </a:r>
            <a:r>
              <a:rPr lang="en-US" sz="2800" dirty="0" smtClean="0"/>
              <a:t>, </a:t>
            </a:r>
            <a:r>
              <a:rPr lang="en-US" sz="2800" dirty="0" err="1" smtClean="0"/>
              <a:t>otras</a:t>
            </a:r>
            <a:r>
              <a:rPr lang="en-US" sz="2800" dirty="0" smtClean="0"/>
              <a:t>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transgresiones</a:t>
            </a:r>
            <a:r>
              <a:rPr lang="en-US" sz="2800" dirty="0" smtClean="0"/>
              <a:t> </a:t>
            </a:r>
            <a:r>
              <a:rPr lang="en-US" sz="2800" dirty="0" err="1" smtClean="0"/>
              <a:t>dietéticas</a:t>
            </a:r>
            <a:r>
              <a:rPr lang="en-US" sz="2800" dirty="0" smtClean="0"/>
              <a:t>, y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enterobacterias</a:t>
            </a:r>
            <a:r>
              <a:rPr lang="en-US" sz="2800" dirty="0" smtClean="0"/>
              <a:t> </a:t>
            </a:r>
            <a:r>
              <a:rPr lang="en-US" sz="2800" dirty="0" err="1" smtClean="0"/>
              <a:t>tienen</a:t>
            </a:r>
            <a:r>
              <a:rPr lang="en-US" sz="2800" dirty="0" smtClean="0"/>
              <a:t> </a:t>
            </a:r>
            <a:r>
              <a:rPr lang="en-US" sz="2800" dirty="0" err="1" smtClean="0"/>
              <a:t>vida</a:t>
            </a:r>
            <a:r>
              <a:rPr lang="en-US" sz="2800" dirty="0" smtClean="0"/>
              <a:t> </a:t>
            </a:r>
            <a:r>
              <a:rPr lang="en-US" sz="2800" dirty="0" err="1" smtClean="0"/>
              <a:t>autolimitada</a:t>
            </a:r>
            <a:r>
              <a:rPr lang="en-US" sz="2800" dirty="0" smtClean="0"/>
              <a:t> </a:t>
            </a:r>
            <a:r>
              <a:rPr lang="en-US" sz="2800" dirty="0" err="1" smtClean="0"/>
              <a:t>por</a:t>
            </a:r>
            <a:r>
              <a:rPr lang="en-US" sz="2800" dirty="0" smtClean="0"/>
              <a:t> lo </a:t>
            </a:r>
            <a:r>
              <a:rPr lang="en-US" sz="2800" dirty="0" err="1" smtClean="0"/>
              <a:t>que</a:t>
            </a:r>
            <a:r>
              <a:rPr lang="en-US" sz="2800" dirty="0" smtClean="0"/>
              <a:t> no </a:t>
            </a:r>
            <a:r>
              <a:rPr lang="en-US" sz="2800" dirty="0" err="1" smtClean="0"/>
              <a:t>requieren</a:t>
            </a:r>
            <a:r>
              <a:rPr lang="en-US" sz="2800" dirty="0" smtClean="0"/>
              <a:t> </a:t>
            </a:r>
            <a:r>
              <a:rPr lang="en-US" sz="2800" dirty="0" err="1" smtClean="0"/>
              <a:t>tratamiento</a:t>
            </a:r>
            <a:r>
              <a:rPr lang="en-US" sz="2800" dirty="0" smtClean="0"/>
              <a:t> </a:t>
            </a:r>
            <a:r>
              <a:rPr lang="en-US" sz="2800" dirty="0" err="1" smtClean="0"/>
              <a:t>antimicrobiano</a:t>
            </a:r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09600" y="1600200"/>
            <a:ext cx="8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Criterios de remisión al hospital</a:t>
            </a:r>
          </a:p>
          <a:p>
            <a:endParaRPr lang="es-ES" dirty="0"/>
          </a:p>
          <a:p>
            <a:r>
              <a:rPr lang="es-ES" dirty="0" smtClean="0"/>
              <a:t>Pacientes con alto riesgo  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Pacientes con ARS</a:t>
            </a:r>
          </a:p>
          <a:p>
            <a:r>
              <a:rPr lang="es-ES" dirty="0" smtClean="0"/>
              <a:t>Deshidratación moderada</a:t>
            </a:r>
          </a:p>
          <a:p>
            <a:r>
              <a:rPr lang="es-ES" dirty="0" smtClean="0"/>
              <a:t>Pérdida del  5 al 10  % del peso corporal</a:t>
            </a:r>
          </a:p>
          <a:p>
            <a:endParaRPr lang="es-ES" dirty="0" smtClean="0"/>
          </a:p>
          <a:p>
            <a:endParaRPr lang="es-ES" dirty="0" smtClean="0"/>
          </a:p>
        </p:txBody>
      </p:sp>
      <p:sp>
        <p:nvSpPr>
          <p:cNvPr id="4" name="3 Abrir llave"/>
          <p:cNvSpPr/>
          <p:nvPr/>
        </p:nvSpPr>
        <p:spPr>
          <a:xfrm>
            <a:off x="3276600" y="1524000"/>
            <a:ext cx="1066800" cy="1524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CuadroTexto"/>
          <p:cNvSpPr txBox="1"/>
          <p:nvPr/>
        </p:nvSpPr>
        <p:spPr>
          <a:xfrm>
            <a:off x="4038600" y="175260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Menores de 3 meses con antecedentes de:</a:t>
            </a:r>
            <a:br>
              <a:rPr lang="es-ES" dirty="0" smtClean="0"/>
            </a:b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BPN</a:t>
            </a:r>
          </a:p>
          <a:p>
            <a:pPr>
              <a:buFont typeface="Arial" pitchFamily="34" charset="0"/>
              <a:buChar char="•"/>
            </a:pPr>
            <a:r>
              <a:rPr lang="es-ES" dirty="0" smtClean="0"/>
              <a:t>Desnutrido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62000" y="1295400"/>
            <a:ext cx="7543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Uso de medicamentos de niños con diarrea</a:t>
            </a:r>
          </a:p>
          <a:p>
            <a:endParaRPr lang="es-ES" dirty="0"/>
          </a:p>
          <a:p>
            <a:r>
              <a:rPr lang="es-ES" dirty="0" smtClean="0"/>
              <a:t>Antibióticos</a:t>
            </a:r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Antiparasitario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smtClean="0"/>
              <a:t>Antidiarreicos</a:t>
            </a:r>
            <a:r>
              <a:rPr lang="es-ES" dirty="0" smtClean="0"/>
              <a:t> y </a:t>
            </a:r>
            <a:r>
              <a:rPr lang="es-ES" dirty="0" err="1" smtClean="0"/>
              <a:t>antimotílicos</a:t>
            </a:r>
            <a:r>
              <a:rPr lang="es-ES" dirty="0" smtClean="0"/>
              <a:t> contraindicados</a:t>
            </a:r>
            <a:endParaRPr lang="en-US" dirty="0"/>
          </a:p>
        </p:txBody>
      </p:sp>
      <p:sp>
        <p:nvSpPr>
          <p:cNvPr id="3" name="2 Abrir llave"/>
          <p:cNvSpPr/>
          <p:nvPr/>
        </p:nvSpPr>
        <p:spPr>
          <a:xfrm>
            <a:off x="2514600" y="1676400"/>
            <a:ext cx="304800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CuadroTexto"/>
          <p:cNvSpPr txBox="1"/>
          <p:nvPr/>
        </p:nvSpPr>
        <p:spPr>
          <a:xfrm>
            <a:off x="2743200" y="1752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Disentería por </a:t>
            </a:r>
            <a:r>
              <a:rPr lang="es-ES" dirty="0" err="1" smtClean="0"/>
              <a:t>shigela</a:t>
            </a:r>
            <a:r>
              <a:rPr lang="es-ES" dirty="0" smtClean="0"/>
              <a:t> y cólera</a:t>
            </a:r>
          </a:p>
          <a:p>
            <a:endParaRPr lang="en-US" dirty="0"/>
          </a:p>
        </p:txBody>
      </p:sp>
      <p:sp>
        <p:nvSpPr>
          <p:cNvPr id="5" name="4 Abrir llave"/>
          <p:cNvSpPr/>
          <p:nvPr/>
        </p:nvSpPr>
        <p:spPr>
          <a:xfrm>
            <a:off x="2514600" y="2514600"/>
            <a:ext cx="228600" cy="1066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 CuadroTexto"/>
          <p:cNvSpPr txBox="1"/>
          <p:nvPr/>
        </p:nvSpPr>
        <p:spPr>
          <a:xfrm>
            <a:off x="2819400" y="2590800"/>
            <a:ext cx="594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dirty="0" smtClean="0"/>
              <a:t>Amebas</a:t>
            </a:r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Giardias</a:t>
            </a:r>
            <a:endParaRPr lang="es-ES" dirty="0" smtClean="0"/>
          </a:p>
          <a:p>
            <a:pPr>
              <a:buFont typeface="Arial" pitchFamily="34" charset="0"/>
              <a:buChar char="•"/>
            </a:pPr>
            <a:r>
              <a:rPr lang="es-ES" dirty="0" err="1" smtClean="0"/>
              <a:t>Cryptosporidium</a:t>
            </a:r>
            <a:r>
              <a:rPr lang="es-ES" dirty="0" smtClean="0"/>
              <a:t> en pacientes </a:t>
            </a:r>
            <a:r>
              <a:rPr lang="es-ES" dirty="0" err="1" smtClean="0"/>
              <a:t>inmunodeprimidos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262</Words>
  <Application>Microsoft Office PowerPoint</Application>
  <PresentationFormat>Presentación en pantalla (4:3)</PresentationFormat>
  <Paragraphs>91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 Gomez Martin</dc:creator>
  <cp:lastModifiedBy>Biblioteca2</cp:lastModifiedBy>
  <cp:revision>10</cp:revision>
  <dcterms:created xsi:type="dcterms:W3CDTF">2018-07-05T23:59:15Z</dcterms:created>
  <dcterms:modified xsi:type="dcterms:W3CDTF">2019-06-15T14:58:15Z</dcterms:modified>
</cp:coreProperties>
</file>