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3C498-0E99-45BC-B560-455FE51AC0FF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E1A3F-3175-4725-ADC3-ABA5C749B6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290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A392D-8E4B-4906-B5F4-4B845F137153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D5330-1C56-497B-B6BF-4D55FDFDD04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0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C7642-DDFF-4123-A1E0-BA9E3E55FE0F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E550E-3DB5-4942-86F7-8CC19AC61AB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338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8DA6E-5572-4FF4-8C3E-590F3BC45ACF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7999C-AF52-476A-9DD7-1802B89CAD2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7637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77036-DF00-4784-8075-1D056111568B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643DC-C501-437A-8C34-FA62487F33A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832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33B3D-5B20-45D1-B98F-419DF086EF7B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8E3DE-583D-4D00-B981-34C9794D74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15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0BE56-6602-41F2-AA53-607D059B29B5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790CE-A53E-4E14-9D83-7AEE342C0F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708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68E84-E6C2-45BF-997C-860E1A6CF9F6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84EC6-6820-411D-962D-96395AE028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076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445D0-23A9-4F52-B986-E34C5AC5B035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DACE9-33FF-46F1-91EB-8D242B873B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45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DF2BA-60B1-46D4-BFE7-A2CC8E736EC1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A9082-18FA-47E9-9805-39CA3261C66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6724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67335-D224-403D-91AD-44460728E0E0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E3954-868C-4E37-B689-8FE64369569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4002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Editar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94009D-721C-4BD9-A41B-C2A61D18FA07}" type="datetimeFigureOut">
              <a:rPr lang="es-ES"/>
              <a:pPr>
                <a:defRPr/>
              </a:pPr>
              <a:t>19/04/2022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A17201-2CE6-400B-8615-5CEEDEC6861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/>
              <a:t>Grupo de trabajo para la internacionalización de los servicios</a:t>
            </a:r>
          </a:p>
        </p:txBody>
      </p:sp>
      <p:sp>
        <p:nvSpPr>
          <p:cNvPr id="2051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altLang="es-ES" smtClean="0"/>
              <a:t>Departamentos de Investigación y posgrado</a:t>
            </a:r>
          </a:p>
          <a:p>
            <a:r>
              <a:rPr lang="es-ES" altLang="es-ES" smtClean="0"/>
              <a:t>Relaciones Internacionales</a:t>
            </a:r>
          </a:p>
          <a:p>
            <a:r>
              <a:rPr lang="es-ES" altLang="es-ES" smtClean="0"/>
              <a:t>Extensión Universitaria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altLang="es-ES" smtClean="0"/>
              <a:t>Cartera de Servicios</a:t>
            </a:r>
          </a:p>
        </p:txBody>
      </p:sp>
      <p:sp>
        <p:nvSpPr>
          <p:cNvPr id="3075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altLang="es-ES" smtClean="0"/>
              <a:t>Área Académica</a:t>
            </a:r>
          </a:p>
          <a:p>
            <a:pPr algn="just"/>
            <a:r>
              <a:rPr lang="es-ES" altLang="es-ES" smtClean="0"/>
              <a:t>-Diplomado en Buenas prácticas en Ciencias Médicas</a:t>
            </a:r>
          </a:p>
          <a:p>
            <a:pPr algn="just"/>
            <a:r>
              <a:rPr lang="es-ES" altLang="es-ES" smtClean="0"/>
              <a:t>-Diplomado en Gestión de la calidad de los procesos universitarios en Ciencias Médicas. Dr.C Juan Carlos Fonden</a:t>
            </a:r>
          </a:p>
          <a:p>
            <a:pPr algn="just"/>
            <a:r>
              <a:rPr lang="es-ES" altLang="es-ES" smtClean="0"/>
              <a:t>-Maestría en Evaluación Psicológica y Social (elaboración y validación de instrumentos)M.Sc. Felicia Miriam González</a:t>
            </a:r>
          </a:p>
          <a:p>
            <a:pPr algn="just"/>
            <a:r>
              <a:rPr lang="es-ES" altLang="es-ES" smtClean="0"/>
              <a:t>Programa colaborativo de formación doctoral. Dr.C Humberto Mendoza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marL="228600" indent="-228600" algn="ctr" fontAlgn="auto">
              <a:spcBef>
                <a:spcPts val="100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Diplomado en Buenas prácticas en Ciencias Médicas</a:t>
            </a:r>
          </a:p>
        </p:txBody>
      </p:sp>
      <p:sp>
        <p:nvSpPr>
          <p:cNvPr id="4099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674350" cy="4351338"/>
          </a:xfrm>
        </p:spPr>
        <p:txBody>
          <a:bodyPr/>
          <a:lstStyle/>
          <a:p>
            <a:endParaRPr lang="es-ES" altLang="es-ES" dirty="0" smtClean="0"/>
          </a:p>
          <a:p>
            <a:r>
              <a:rPr lang="es-ES" altLang="es-ES" dirty="0" smtClean="0"/>
              <a:t>De 100-120 horas</a:t>
            </a:r>
          </a:p>
          <a:p>
            <a:r>
              <a:rPr lang="es-ES" altLang="es-ES" dirty="0" smtClean="0"/>
              <a:t>Asignaturas</a:t>
            </a:r>
          </a:p>
          <a:p>
            <a:pPr algn="just"/>
            <a:r>
              <a:rPr lang="es-ES" altLang="es-ES" dirty="0" smtClean="0"/>
              <a:t>-El trabajo del médico intensivista en los servicios de Terapia media intermedia e intensiva.</a:t>
            </a:r>
            <a:r>
              <a:rPr lang="pt-BR" altLang="es-ES" dirty="0" smtClean="0"/>
              <a:t>Dr.C. Natascha Mezquía de Pedro, Dra. Iliosvanis Betancourt.</a:t>
            </a:r>
          </a:p>
          <a:p>
            <a:pPr algn="just"/>
            <a:r>
              <a:rPr lang="pt-BR" altLang="es-ES" dirty="0" smtClean="0"/>
              <a:t>Alternativas de </a:t>
            </a:r>
            <a:r>
              <a:rPr lang="pt-BR" altLang="es-ES" dirty="0" err="1" smtClean="0"/>
              <a:t>la</a:t>
            </a:r>
            <a:r>
              <a:rPr lang="pt-BR" altLang="es-ES" dirty="0" smtClean="0"/>
              <a:t> Medicina natural tradicional. Dr.C Idrian García </a:t>
            </a:r>
            <a:r>
              <a:rPr lang="pt-BR" altLang="es-ES" dirty="0" err="1" smtClean="0"/>
              <a:t>García</a:t>
            </a:r>
            <a:r>
              <a:rPr lang="pt-BR" altLang="es-ES" dirty="0" smtClean="0"/>
              <a:t>, Dr. Jorge López </a:t>
            </a:r>
            <a:r>
              <a:rPr lang="pt-BR" altLang="es-ES" dirty="0" err="1" smtClean="0"/>
              <a:t>Valdés</a:t>
            </a:r>
            <a:r>
              <a:rPr lang="pt-BR" altLang="es-ES" dirty="0" smtClean="0"/>
              <a:t>,</a:t>
            </a:r>
            <a:r>
              <a:rPr lang="es-ES" altLang="es-ES" dirty="0" smtClean="0"/>
              <a:t> Dra. Libertad Engracia Valdés Izquierdo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marL="228600" indent="-228600" algn="ctr" fontAlgn="auto">
              <a:spcBef>
                <a:spcPts val="100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Diplomado en Buenas prácticas en Ciencias Médicas</a:t>
            </a:r>
          </a:p>
        </p:txBody>
      </p:sp>
      <p:sp>
        <p:nvSpPr>
          <p:cNvPr id="512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674350" cy="4351338"/>
          </a:xfrm>
        </p:spPr>
        <p:txBody>
          <a:bodyPr/>
          <a:lstStyle/>
          <a:p>
            <a:endParaRPr lang="es-ES" altLang="es-ES" dirty="0" smtClean="0"/>
          </a:p>
          <a:p>
            <a:r>
              <a:rPr lang="es-ES" altLang="es-ES" dirty="0" smtClean="0"/>
              <a:t>De 100-120 horas</a:t>
            </a:r>
          </a:p>
          <a:p>
            <a:r>
              <a:rPr lang="es-ES" altLang="es-ES" dirty="0" smtClean="0"/>
              <a:t>Asignaturas</a:t>
            </a:r>
          </a:p>
          <a:p>
            <a:pPr algn="just"/>
            <a:r>
              <a:rPr lang="es-ES" altLang="es-ES" dirty="0" smtClean="0"/>
              <a:t>-Formación de recursos humanos desde la Educación Avanzada. Dr.C Humberto Mendoza. Dr.C Norberto Valcárcel</a:t>
            </a:r>
          </a:p>
          <a:p>
            <a:pPr algn="just"/>
            <a:r>
              <a:rPr lang="es-ES" altLang="es-ES" dirty="0" smtClean="0"/>
              <a:t>Proyectos de Promoción de salud. Dr.C Cruz María Frómeta y M.Sc Oreste </a:t>
            </a:r>
            <a:r>
              <a:rPr lang="es-ES" altLang="es-ES" dirty="0" err="1" smtClean="0"/>
              <a:t>Canel</a:t>
            </a:r>
            <a:endParaRPr lang="es-ES" altLang="es-ES" dirty="0" smtClean="0"/>
          </a:p>
          <a:p>
            <a:pPr algn="just"/>
            <a:r>
              <a:rPr lang="es-ES" altLang="es-ES" dirty="0" smtClean="0"/>
              <a:t>Atención psicológica a personas vulnerables en la </a:t>
            </a:r>
            <a:r>
              <a:rPr lang="es-ES" altLang="es-ES" dirty="0" smtClean="0"/>
              <a:t>comunidad. Dr.C Isidoro Alejandro </a:t>
            </a:r>
            <a:r>
              <a:rPr lang="es-ES" altLang="es-ES" dirty="0" err="1" smtClean="0"/>
              <a:t>Solernou</a:t>
            </a:r>
            <a:r>
              <a:rPr lang="es-ES" altLang="es-ES" dirty="0" smtClean="0"/>
              <a:t> Mesa  y </a:t>
            </a:r>
            <a:r>
              <a:rPr lang="es-ES" altLang="es-ES" dirty="0" err="1" smtClean="0"/>
              <a:t>M.Sc.Felicia</a:t>
            </a:r>
            <a:r>
              <a:rPr lang="es-ES" altLang="es-ES" dirty="0" smtClean="0"/>
              <a:t> Miriam González</a:t>
            </a:r>
            <a:endParaRPr lang="es-ES" altLang="es-ES" dirty="0" smtClean="0"/>
          </a:p>
          <a:p>
            <a:pPr algn="just"/>
            <a:endParaRPr lang="es-ES" altLang="es-E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marL="228600" indent="-228600" algn="ctr" fontAlgn="auto">
              <a:spcBef>
                <a:spcPts val="100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Diplomado en Buenas prácticas en Ciencias Médicas</a:t>
            </a:r>
          </a:p>
        </p:txBody>
      </p:sp>
      <p:sp>
        <p:nvSpPr>
          <p:cNvPr id="512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674350" cy="4351338"/>
          </a:xfrm>
        </p:spPr>
        <p:txBody>
          <a:bodyPr/>
          <a:lstStyle/>
          <a:p>
            <a:endParaRPr lang="es-ES" altLang="es-ES" dirty="0" smtClean="0"/>
          </a:p>
          <a:p>
            <a:pPr algn="just"/>
            <a:r>
              <a:rPr lang="es-ES" altLang="es-ES" dirty="0" smtClean="0"/>
              <a:t>Experiencias en el cuidado a pacientes vulnerables en la comunidad. Especialistas de la Facultad de Enfermería Lidia Doce</a:t>
            </a:r>
          </a:p>
          <a:p>
            <a:pPr algn="just"/>
            <a:r>
              <a:rPr lang="es-ES" altLang="es-ES" dirty="0" smtClean="0"/>
              <a:t>La atención al claustro docente, desde la Dirección de cuadros. Dr.C Carlos Manuel </a:t>
            </a:r>
            <a:r>
              <a:rPr lang="es-ES" altLang="es-ES" dirty="0" err="1" smtClean="0"/>
              <a:t>Hechevarría</a:t>
            </a:r>
            <a:endParaRPr lang="es-ES" altLang="es-ES" dirty="0"/>
          </a:p>
          <a:p>
            <a:pPr algn="just"/>
            <a:endParaRPr lang="es-ES" altLang="es-ES" dirty="0" smtClean="0"/>
          </a:p>
          <a:p>
            <a:pPr algn="just"/>
            <a:r>
              <a:rPr lang="es-ES" altLang="es-ES" dirty="0" smtClean="0"/>
              <a:t>Otras acciones desde las áreas acreditadas del Hospital Miguel Enríquez que pueden sustentar cursos.</a:t>
            </a:r>
          </a:p>
          <a:p>
            <a:pPr algn="just"/>
            <a:endParaRPr lang="es-ES" altLang="es-ES" dirty="0" smtClean="0"/>
          </a:p>
        </p:txBody>
      </p:sp>
    </p:spTree>
    <p:extLst>
      <p:ext uri="{BB962C8B-B14F-4D97-AF65-F5344CB8AC3E}">
        <p14:creationId xmlns:p14="http://schemas.microsoft.com/office/powerpoint/2010/main" val="1623518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Diplomado en gestión de la calidad de los procesos sustantivos en Ciencias Médicas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30798" y="2103418"/>
            <a:ext cx="10515600" cy="4351338"/>
          </a:xfrm>
        </p:spPr>
        <p:txBody>
          <a:bodyPr/>
          <a:lstStyle/>
          <a:p>
            <a:r>
              <a:rPr lang="es-ES" altLang="es-ES" dirty="0" smtClean="0"/>
              <a:t>De 100-120 horas</a:t>
            </a:r>
          </a:p>
          <a:p>
            <a:r>
              <a:rPr lang="es-ES" altLang="es-ES" dirty="0" smtClean="0"/>
              <a:t>Asignaturas</a:t>
            </a:r>
          </a:p>
          <a:p>
            <a:r>
              <a:rPr lang="es-ES" altLang="es-ES" dirty="0" smtClean="0"/>
              <a:t>Los procesos sustantivos universitarios en Ciencias Médicas. Dr.C Natasha Mezquía de Pedro,Dr.Thorvald, Dr.C Sergio González- García </a:t>
            </a:r>
            <a:endParaRPr lang="es-ES" altLang="es-ES" dirty="0"/>
          </a:p>
          <a:p>
            <a:r>
              <a:rPr lang="es-ES" altLang="es-ES" dirty="0" smtClean="0"/>
              <a:t>Cultura de la calidad de los procesos sustantivos en Ciencias Médicas. Dr.C Juan Carlos Fonden.</a:t>
            </a:r>
          </a:p>
          <a:p>
            <a:r>
              <a:rPr lang="es-ES" altLang="es-ES" dirty="0" smtClean="0"/>
              <a:t>Investigación de los procesos sustantivos en Ciencias Médicas. Dr.C Sergio González- García, </a:t>
            </a:r>
            <a:endParaRPr lang="es-ES" altLang="es-ES" dirty="0" smtClean="0"/>
          </a:p>
        </p:txBody>
      </p:sp>
    </p:spTree>
    <p:extLst>
      <p:ext uri="{BB962C8B-B14F-4D97-AF65-F5344CB8AC3E}">
        <p14:creationId xmlns:p14="http://schemas.microsoft.com/office/powerpoint/2010/main" val="3632427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Diplomado en gestión de la calidad de los procesos sustantivos en Ciencias Médicas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119408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rtera de servicios [Modo de compatibilidad]" id="{0D4A7651-C92F-4F49-BF65-DAD92188DE36}" vid="{7EB4106A-2FED-4F59-9EAA-BFA8695BF78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cartera de servicios</Template>
  <TotalTime>24</TotalTime>
  <Words>334</Words>
  <Application>Microsoft Office PowerPoint</Application>
  <PresentationFormat>Panorámica</PresentationFormat>
  <Paragraphs>36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Calibri</vt:lpstr>
      <vt:lpstr>Arial</vt:lpstr>
      <vt:lpstr>Calibri Light</vt:lpstr>
      <vt:lpstr>Tema de Office</vt:lpstr>
      <vt:lpstr>Grupo de trabajo para la internacionalización de los servicios</vt:lpstr>
      <vt:lpstr>Cartera de Servicios</vt:lpstr>
      <vt:lpstr>Diplomado en Buenas prácticas en Ciencias Médicas</vt:lpstr>
      <vt:lpstr>Diplomado en Buenas prácticas en Ciencias Médicas</vt:lpstr>
      <vt:lpstr>Diplomado en Buenas prácticas en Ciencias Médicas</vt:lpstr>
      <vt:lpstr>Diplomado en gestión de la calidad de los procesos sustantivos en Ciencias Médicas</vt:lpstr>
      <vt:lpstr>Diplomado en gestión de la calidad de los procesos sustantivos en Ciencias Médicas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 de trabajo para la internacionalización de los servicios</dc:title>
  <dc:creator>KIKI</dc:creator>
  <cp:lastModifiedBy>KIKI</cp:lastModifiedBy>
  <cp:revision>4</cp:revision>
  <dcterms:created xsi:type="dcterms:W3CDTF">2022-04-20T01:00:32Z</dcterms:created>
  <dcterms:modified xsi:type="dcterms:W3CDTF">2022-04-20T01:24:33Z</dcterms:modified>
</cp:coreProperties>
</file>