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5" r:id="rId1"/>
  </p:sldMasterIdLst>
  <p:sldIdLst>
    <p:sldId id="256" r:id="rId2"/>
    <p:sldId id="257" r:id="rId3"/>
    <p:sldId id="259" r:id="rId4"/>
    <p:sldId id="261" r:id="rId5"/>
    <p:sldId id="262" r:id="rId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2955A1-6292-4378-9565-E1BCF6718766}" type="datetimeFigureOut">
              <a:rPr lang="es-MX" smtClean="0"/>
              <a:pPr/>
              <a:t>10/01/2022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8CBDC46-5EAC-4074-8791-30B4E774722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2955A1-6292-4378-9565-E1BCF6718766}" type="datetimeFigureOut">
              <a:rPr lang="es-MX" smtClean="0"/>
              <a:pPr/>
              <a:t>10/01/2022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CBDC46-5EAC-4074-8791-30B4E774722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2955A1-6292-4378-9565-E1BCF6718766}" type="datetimeFigureOut">
              <a:rPr lang="es-MX" smtClean="0"/>
              <a:pPr/>
              <a:t>10/01/2022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CBDC46-5EAC-4074-8791-30B4E774722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2955A1-6292-4378-9565-E1BCF6718766}" type="datetimeFigureOut">
              <a:rPr lang="es-MX" smtClean="0"/>
              <a:pPr/>
              <a:t>10/01/2022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CBDC46-5EAC-4074-8791-30B4E7747227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2955A1-6292-4378-9565-E1BCF6718766}" type="datetimeFigureOut">
              <a:rPr lang="es-MX" smtClean="0"/>
              <a:pPr/>
              <a:t>10/01/2022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CBDC46-5EAC-4074-8791-30B4E7747227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2955A1-6292-4378-9565-E1BCF6718766}" type="datetimeFigureOut">
              <a:rPr lang="es-MX" smtClean="0"/>
              <a:pPr/>
              <a:t>10/01/2022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CBDC46-5EAC-4074-8791-30B4E7747227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2955A1-6292-4378-9565-E1BCF6718766}" type="datetimeFigureOut">
              <a:rPr lang="es-MX" smtClean="0"/>
              <a:pPr/>
              <a:t>10/01/2022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CBDC46-5EAC-4074-8791-30B4E774722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2955A1-6292-4378-9565-E1BCF6718766}" type="datetimeFigureOut">
              <a:rPr lang="es-MX" smtClean="0"/>
              <a:pPr/>
              <a:t>10/01/2022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CBDC46-5EAC-4074-8791-30B4E7747227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2955A1-6292-4378-9565-E1BCF6718766}" type="datetimeFigureOut">
              <a:rPr lang="es-MX" smtClean="0"/>
              <a:pPr/>
              <a:t>10/01/2022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CBDC46-5EAC-4074-8791-30B4E774722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>
            <a:extLst/>
          </a:lstStyle>
          <a:p>
            <a:fld id="{7A2955A1-6292-4378-9565-E1BCF6718766}" type="datetimeFigureOut">
              <a:rPr lang="es-MX" smtClean="0"/>
              <a:pPr/>
              <a:t>10/01/2022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CBDC46-5EAC-4074-8791-30B4E774722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2955A1-6292-4378-9565-E1BCF6718766}" type="datetimeFigureOut">
              <a:rPr lang="es-MX" smtClean="0"/>
              <a:pPr/>
              <a:t>10/01/2022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8CBDC46-5EAC-4074-8791-30B4E7747227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955249" y="5001994"/>
            <a:ext cx="5069337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71414" y="5785023"/>
            <a:ext cx="5069337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955249" y="5001994"/>
            <a:ext cx="5069337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71414" y="5785023"/>
            <a:ext cx="5069337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A2955A1-6292-4378-9565-E1BCF6718766}" type="datetimeFigureOut">
              <a:rPr lang="es-MX" smtClean="0"/>
              <a:pPr/>
              <a:t>10/01/2022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8CBDC46-5EAC-4074-8791-30B4E774722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clasus\Mis documentos\Descargas\uygiuy.png"/>
          <p:cNvPicPr>
            <a:picLocks noChangeAspect="1" noChangeArrowheads="1"/>
          </p:cNvPicPr>
          <p:nvPr/>
        </p:nvPicPr>
        <p:blipFill>
          <a:blip r:embed="rId2"/>
          <a:srcRect r="65458"/>
          <a:stretch>
            <a:fillRect/>
          </a:stretch>
        </p:blipFill>
        <p:spPr bwMode="auto">
          <a:xfrm>
            <a:off x="0" y="2"/>
            <a:ext cx="12192000" cy="6857999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56344" y="554636"/>
            <a:ext cx="10648269" cy="1813810"/>
          </a:xfrm>
        </p:spPr>
        <p:txBody>
          <a:bodyPr>
            <a:normAutofit/>
          </a:bodyPr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Facultad de Ciencias Médicas </a:t>
            </a:r>
            <a:b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10 de Octubre.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434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85373" y="4093030"/>
            <a:ext cx="10619241" cy="25109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</a:t>
            </a:r>
            <a:r>
              <a:rPr lang="es-E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Visión</a:t>
            </a:r>
          </a:p>
          <a:p>
            <a:pPr marL="0" indent="0">
              <a:buNone/>
            </a:pPr>
            <a:r>
              <a:rPr lang="es-MX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Nuestro reto es convertir, superar y transformar el esquema tradicional de la Biblioteca en Biblioteca Virtual a  nuestro centro  en paradigma. </a:t>
            </a:r>
            <a:endParaRPr lang="es-MX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85373" y="624110"/>
            <a:ext cx="10619241" cy="3468920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Misión </a:t>
            </a:r>
            <a:b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Garantizar </a:t>
            </a:r>
            <a:r>
              <a:rPr lang="es-ES" sz="2700" dirty="0">
                <a:latin typeface="Arial" panose="020B0604020202020204" pitchFamily="34" charset="0"/>
                <a:cs typeface="Arial" panose="020B0604020202020204" pitchFamily="34" charset="0"/>
              </a:rPr>
              <a:t>la prestación de servicios de información científica y tecnológica a la comunidad de profesionales que laboran en el sector de la salud en el país, ofrecer la máxima satisfacción a los profesionales y estudiantes y contribuir a la investigación, gestión, educación, enseñanza y cultura para elevar la calidad de la asistencia, la investigación, la dirección, la docencia, así como para desarrollar una cultura médica nueva y propiciar el hallazgo de soluciones que posibiliten enfrentar los problemas de salud en Cuba y en el mundo</a:t>
            </a:r>
            <a:r>
              <a:rPr lang="es-E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MX" sz="2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358119"/>
      </p:ext>
    </p:extLst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4833" y="2203554"/>
            <a:ext cx="11249779" cy="3707670"/>
          </a:xfrm>
        </p:spPr>
        <p:txBody>
          <a:bodyPr/>
          <a:lstStyle/>
          <a:p>
            <a:pPr>
              <a:buNone/>
            </a:pPr>
            <a:r>
              <a:rPr lang="es-MX" dirty="0" smtClean="0"/>
              <a:t>   La biblioteca cuenta con distintos tipos de usuarios ya que recibe a todos y cada uno de ellos. Entre los que se encuentran:</a:t>
            </a:r>
          </a:p>
          <a:p>
            <a:pPr>
              <a:buNone/>
            </a:pPr>
            <a:endParaRPr lang="es-MX" dirty="0" smtClean="0"/>
          </a:p>
          <a:p>
            <a:r>
              <a:rPr lang="es-MX" dirty="0" smtClean="0"/>
              <a:t>Profesores</a:t>
            </a:r>
          </a:p>
          <a:p>
            <a:r>
              <a:rPr lang="es-MX" dirty="0" smtClean="0"/>
              <a:t>Alumnos</a:t>
            </a:r>
          </a:p>
          <a:p>
            <a:r>
              <a:rPr lang="es-MX" dirty="0" smtClean="0"/>
              <a:t>Doctores</a:t>
            </a:r>
          </a:p>
          <a:p>
            <a:r>
              <a:rPr lang="es-MX" dirty="0" smtClean="0"/>
              <a:t>Residentes</a:t>
            </a:r>
            <a:endParaRPr lang="es-MX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9726" y="224852"/>
            <a:ext cx="11084887" cy="1274164"/>
          </a:xfrm>
        </p:spPr>
        <p:txBody>
          <a:bodyPr/>
          <a:lstStyle/>
          <a:p>
            <a:pPr algn="just"/>
            <a:r>
              <a:rPr lang="es-ES" dirty="0" smtClean="0"/>
              <a:t>                   Usuarios Potenciales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02144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MX" dirty="0" smtClean="0"/>
              <a:t>La biblioteca brinda varios servicios en lo se pueden encontrar:</a:t>
            </a:r>
          </a:p>
          <a:p>
            <a:pPr>
              <a:buNone/>
            </a:pPr>
            <a:endParaRPr lang="es-MX" dirty="0" smtClean="0"/>
          </a:p>
          <a:p>
            <a:r>
              <a:rPr lang="es-MX" dirty="0" smtClean="0"/>
              <a:t>Consulta tanto en libros como digitalmente.</a:t>
            </a:r>
          </a:p>
          <a:p>
            <a:r>
              <a:rPr lang="es-MX" dirty="0" smtClean="0"/>
              <a:t>Búsqueda de información.</a:t>
            </a:r>
          </a:p>
          <a:p>
            <a:r>
              <a:rPr lang="es-MX" dirty="0" smtClean="0"/>
              <a:t>Préstamo en sala.</a:t>
            </a:r>
          </a:p>
          <a:p>
            <a:r>
              <a:rPr lang="es-MX" dirty="0" smtClean="0"/>
              <a:t>Recopilación de la información buscada.</a:t>
            </a:r>
          </a:p>
          <a:p>
            <a:r>
              <a:rPr lang="es-MX" dirty="0" smtClean="0"/>
              <a:t>Revisión de correos.</a:t>
            </a:r>
          </a:p>
          <a:p>
            <a:endParaRPr lang="es-MX" dirty="0" smtClean="0"/>
          </a:p>
          <a:p>
            <a:endParaRPr lang="es-MX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ES" dirty="0" smtClean="0"/>
              <a:t>               Servicios Bibliotecarios    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59964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MX" dirty="0" smtClean="0"/>
              <a:t>   La institución cuenta con distintos profesores los cuales presentan distintas categorías:</a:t>
            </a:r>
          </a:p>
          <a:p>
            <a:pPr>
              <a:buNone/>
            </a:pPr>
            <a:endParaRPr lang="es-MX" dirty="0" smtClean="0"/>
          </a:p>
          <a:p>
            <a:r>
              <a:rPr lang="es-MX" dirty="0" smtClean="0"/>
              <a:t>Doctores en ciencias: 14</a:t>
            </a:r>
          </a:p>
          <a:p>
            <a:r>
              <a:rPr lang="es-MX" dirty="0" smtClean="0"/>
              <a:t>Doctorantes: 10</a:t>
            </a:r>
          </a:p>
          <a:p>
            <a:r>
              <a:rPr lang="es-MX" dirty="0" smtClean="0"/>
              <a:t>Máster: 243</a:t>
            </a:r>
          </a:p>
          <a:p>
            <a:r>
              <a:rPr lang="es-MX" smtClean="0"/>
              <a:t>Maestrantes: 6</a:t>
            </a:r>
            <a:endParaRPr lang="es-MX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94595"/>
          </a:xfrm>
        </p:spPr>
        <p:txBody>
          <a:bodyPr/>
          <a:lstStyle/>
          <a:p>
            <a:r>
              <a:rPr lang="es-ES" dirty="0" smtClean="0"/>
              <a:t>           Docencia e investigaciones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863684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247</TotalTime>
  <Words>134</Words>
  <Application>Microsoft Office PowerPoint</Application>
  <PresentationFormat>Panorámica</PresentationFormat>
  <Paragraphs>26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Lucida Sans Unicode</vt:lpstr>
      <vt:lpstr>Verdana</vt:lpstr>
      <vt:lpstr>Wingdings 2</vt:lpstr>
      <vt:lpstr>Wingdings 3</vt:lpstr>
      <vt:lpstr>Concurrencia</vt:lpstr>
      <vt:lpstr>Facultad de Ciencias Médicas                10 de Octubre.</vt:lpstr>
      <vt:lpstr>                                 Misión  Garantizar la prestación de servicios de información científica y tecnológica a la comunidad de profesionales que laboran en el sector de la salud en el país, ofrecer la máxima satisfacción a los profesionales y estudiantes y contribuir a la investigación, gestión, educación, enseñanza y cultura para elevar la calidad de la asistencia, la investigación, la dirección, la docencia, así como para desarrollar una cultura médica nueva y propiciar el hallazgo de soluciones que posibiliten enfrentar los problemas de salud en Cuba y en el mundo.</vt:lpstr>
      <vt:lpstr>                   Usuarios Potenciales</vt:lpstr>
      <vt:lpstr>               Servicios Bibliotecarios     </vt:lpstr>
      <vt:lpstr>           Docencia e investigaciones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Facultad de Ciencias Médicas                10 de Octubre.</dc:title>
  <dc:creator>Regla Hidalgo Borges</dc:creator>
  <cp:lastModifiedBy>Agustin</cp:lastModifiedBy>
  <cp:revision>25</cp:revision>
  <dcterms:created xsi:type="dcterms:W3CDTF">2018-05-28T02:22:58Z</dcterms:created>
  <dcterms:modified xsi:type="dcterms:W3CDTF">2022-01-10T18:46:42Z</dcterms:modified>
</cp:coreProperties>
</file>