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logs.sld.cu/aseguramientoweb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instituciones.sld.cu/aseguramientoweb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Migrar contenidos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Recordamos que se quiere pasar los contenidos del sitio Aseguramiento Web, que esta en instituciones, para el blog (de nueva creación) Aseguramiento Web que esta en blogs (que está vacío)</a:t>
            </a:r>
          </a:p>
          <a:p>
            <a:r>
              <a:rPr lang="es-ES" dirty="0" smtClean="0"/>
              <a:t>También, recordamos, que los contenidos del sitio instituciones, fueron guardados como un fichero en la carpeta del disco duro: aseguramientoweb.wordpress.2017-11-20.xml</a:t>
            </a:r>
            <a:r>
              <a:rPr lang="en-US" dirty="0" smtClean="0"/>
              <a:t>,  </a:t>
            </a:r>
            <a:r>
              <a:rPr lang="en-US" dirty="0" err="1" smtClean="0"/>
              <a:t>donde</a:t>
            </a:r>
            <a:r>
              <a:rPr lang="en-US" dirty="0" smtClean="0"/>
              <a:t> 2017-11-20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 en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guardó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del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migración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Para terminar dar clic en enviar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izquierda"/>
          <p:cNvSpPr/>
          <p:nvPr/>
        </p:nvSpPr>
        <p:spPr>
          <a:xfrm flipV="1">
            <a:off x="1905000" y="5638800"/>
            <a:ext cx="381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Ir a visitar el sitio para ver como quedó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57287"/>
            <a:ext cx="8610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Ahora solo tiene que retocar el sitio: borrar hola mundo, y de ser necesario, actualizar el mapa del sitio, actualizar contacto y cambiar la descripción del sitio. Lo cual se explica en el sitio de Aseguramiento Web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843118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s-ES" sz="2800" dirty="0" smtClean="0"/>
              <a:t>Así va quedando el blog (sitio migrado:  </a:t>
            </a:r>
            <a:r>
              <a:rPr lang="es-ES" sz="2800" dirty="0" smtClean="0">
                <a:hlinkClick r:id="rId2"/>
              </a:rPr>
              <a:t>http://blogs.sld.cu/aseguramientoweb/</a:t>
            </a:r>
            <a:r>
              <a:rPr lang="es-ES" sz="2800" dirty="0" smtClean="0"/>
              <a:t> ) </a:t>
            </a:r>
            <a:br>
              <a:rPr lang="es-ES" sz="2800" dirty="0" smtClean="0"/>
            </a:br>
            <a:r>
              <a:rPr lang="es-ES" sz="2800" dirty="0" smtClean="0"/>
              <a:t> después de algunos arreglos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900" y="15240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Este es el sitio que se migro de instituciones (</a:t>
            </a:r>
            <a:r>
              <a:rPr lang="es-ES" sz="3200" dirty="0" smtClean="0">
                <a:hlinkClick r:id="rId2"/>
              </a:rPr>
              <a:t>http://instituciones.sld.cu/aseguramientoweb/</a:t>
            </a:r>
            <a:r>
              <a:rPr lang="es-ES" sz="3200" dirty="0" smtClean="0"/>
              <a:t>)  para blog</a:t>
            </a:r>
            <a:endParaRPr 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54074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Ahora se va al escritorio del blog</a:t>
            </a:r>
            <a:br>
              <a:rPr lang="es-ES" sz="3200" dirty="0" smtClean="0"/>
            </a:br>
            <a:r>
              <a:rPr lang="es-ES" sz="3200" dirty="0" smtClean="0"/>
              <a:t>(http://blogs.sld.cu/aseguramientoweb/</a:t>
            </a:r>
            <a:endParaRPr lang="en-US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840" y="129540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derecha"/>
          <p:cNvSpPr/>
          <p:nvPr/>
        </p:nvSpPr>
        <p:spPr>
          <a:xfrm>
            <a:off x="914400" y="22098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r>
              <a:rPr lang="es-ES" sz="2800" dirty="0" smtClean="0"/>
              <a:t>En la columna izquierda y se pone el cursor sobre herramientas y en el menú desplegado se  da clic en Importar</a:t>
            </a:r>
            <a:endParaRPr lang="en-US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izquierda"/>
          <p:cNvSpPr/>
          <p:nvPr/>
        </p:nvSpPr>
        <p:spPr>
          <a:xfrm>
            <a:off x="2209800" y="5029200"/>
            <a:ext cx="762000" cy="12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Ahora vamos a importar los contenidos del sitio de instituciones al blog. Aquí se selecciona </a:t>
            </a:r>
            <a:r>
              <a:rPr lang="es-ES" sz="3200" dirty="0" err="1" smtClean="0">
                <a:solidFill>
                  <a:srgbClr val="0070C0"/>
                </a:solidFill>
              </a:rPr>
              <a:t>Wordpress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469" y="137160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izquierda"/>
          <p:cNvSpPr/>
          <p:nvPr/>
        </p:nvSpPr>
        <p:spPr>
          <a:xfrm>
            <a:off x="2209800" y="4800600"/>
            <a:ext cx="381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Seleccionar el fichero .</a:t>
            </a:r>
            <a:r>
              <a:rPr lang="es-ES" sz="3200" dirty="0" err="1" smtClean="0"/>
              <a:t>xml</a:t>
            </a:r>
            <a:r>
              <a:rPr lang="es-ES" sz="3200" dirty="0" smtClean="0"/>
              <a:t>, guardado en la computadora. Dar clic en Examinar 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39" y="1281112"/>
            <a:ext cx="8557261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arriba"/>
          <p:cNvSpPr/>
          <p:nvPr/>
        </p:nvSpPr>
        <p:spPr>
          <a:xfrm>
            <a:off x="3733800" y="3886200"/>
            <a:ext cx="762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Seleccionar el fichero: aseguramientweb.2017-11-20.xml. Dar clic en Abrir</a:t>
            </a:r>
            <a:endParaRPr lang="en-US" sz="3200" dirty="0"/>
          </a:p>
        </p:txBody>
      </p:sp>
      <p:sp>
        <p:nvSpPr>
          <p:cNvPr id="6" name="5 Flecha derecha"/>
          <p:cNvSpPr/>
          <p:nvPr/>
        </p:nvSpPr>
        <p:spPr>
          <a:xfrm>
            <a:off x="2819400" y="35052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33475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Flecha derecha"/>
          <p:cNvSpPr/>
          <p:nvPr/>
        </p:nvSpPr>
        <p:spPr>
          <a:xfrm flipV="1">
            <a:off x="2514600" y="3429001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Se regresa a  Importar </a:t>
            </a:r>
            <a:r>
              <a:rPr lang="es-ES" sz="3200" dirty="0" err="1" smtClean="0"/>
              <a:t>WordPress</a:t>
            </a:r>
            <a:r>
              <a:rPr lang="es-ES" sz="3200" dirty="0" smtClean="0"/>
              <a:t>. Dar clic en Subir archivo e importar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" y="1219200"/>
            <a:ext cx="865632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izquierda"/>
          <p:cNvSpPr/>
          <p:nvPr/>
        </p:nvSpPr>
        <p:spPr>
          <a:xfrm>
            <a:off x="2438400" y="41148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Ahora se va a importar los datos del autor del sitio. Si el autor no existe tiene que crearle una cuenta e incluirlo, si ya existe solo tiene que dar clic en Elegir y desplegar el menú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8680" y="1905000"/>
            <a:ext cx="75590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izquierda"/>
          <p:cNvSpPr/>
          <p:nvPr/>
        </p:nvSpPr>
        <p:spPr>
          <a:xfrm flipV="1">
            <a:off x="4191000" y="4648201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Autofit/>
          </a:bodyPr>
          <a:lstStyle/>
          <a:p>
            <a:r>
              <a:rPr lang="es-ES" sz="2800" dirty="0" smtClean="0"/>
              <a:t>Aquí aparecen dos opciones para Importar autor,  pero pueden aparecer hasta tres. Yo siempre escojo la que tiene el nombre del autor a importar, en este caso </a:t>
            </a:r>
            <a:r>
              <a:rPr lang="es-ES" sz="2800" dirty="0" err="1" smtClean="0"/>
              <a:t>alejandromadruga</a:t>
            </a:r>
            <a:r>
              <a:rPr lang="es-ES" sz="2800" dirty="0" smtClean="0"/>
              <a:t>. Si quiere puede incluir los adjuntos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700" y="19050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izquierda"/>
          <p:cNvSpPr/>
          <p:nvPr/>
        </p:nvSpPr>
        <p:spPr>
          <a:xfrm>
            <a:off x="4114800" y="4724400"/>
            <a:ext cx="533400" cy="12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326</Words>
  <Application>Microsoft Office PowerPoint</Application>
  <PresentationFormat>Presentación en pantalla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Migrar contenidos</vt:lpstr>
      <vt:lpstr>Ahora se va al escritorio del blog (http://blogs.sld.cu/aseguramientoweb/</vt:lpstr>
      <vt:lpstr>En la columna izquierda y se pone el cursor sobre herramientas y en el menú desplegado se  da clic en Importar</vt:lpstr>
      <vt:lpstr>Ahora vamos a importar los contenidos del sitio de instituciones al blog. Aquí se selecciona Wordpress</vt:lpstr>
      <vt:lpstr>Seleccionar el fichero .xml, guardado en la computadora. Dar clic en Examinar </vt:lpstr>
      <vt:lpstr>Seleccionar el fichero: aseguramientweb.2017-11-20.xml. Dar clic en Abrir</vt:lpstr>
      <vt:lpstr>Se regresa a  Importar WordPress. Dar clic en Subir archivo e importar</vt:lpstr>
      <vt:lpstr>Ahora se va a importar los datos del autor del sitio. Si el autor no existe tiene que crearle una cuenta e incluirlo, si ya existe solo tiene que dar clic en Elegir y desplegar el menú</vt:lpstr>
      <vt:lpstr>Aquí aparecen dos opciones para Importar autor,  pero pueden aparecer hasta tres. Yo siempre escojo la que tiene el nombre del autor a importar, en este caso alejandromadruga. Si quiere puede incluir los adjuntos</vt:lpstr>
      <vt:lpstr>Para terminar dar clic en enviar</vt:lpstr>
      <vt:lpstr>Ir a visitar el sitio para ver como quedó</vt:lpstr>
      <vt:lpstr>Ahora solo tiene que retocar el sitio: borrar hola mundo, y de ser necesario, actualizar el mapa del sitio, actualizar contacto y cambiar la descripción del sitio. Lo cual se explica en el sitio de Aseguramiento Web</vt:lpstr>
      <vt:lpstr>Así va quedando el blog (sitio migrado:  http://blogs.sld.cu/aseguramientoweb/ )   después de algunos arreglos</vt:lpstr>
      <vt:lpstr>Este es el sitio que se migro de instituciones (http://instituciones.sld.cu/aseguramientoweb/)  para blog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Alejandro</dc:creator>
  <cp:lastModifiedBy>Alejandro</cp:lastModifiedBy>
  <cp:revision>38</cp:revision>
  <dcterms:created xsi:type="dcterms:W3CDTF">2017-11-20T16:53:49Z</dcterms:created>
  <dcterms:modified xsi:type="dcterms:W3CDTF">2017-11-28T15:10:38Z</dcterms:modified>
</cp:coreProperties>
</file>