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3B168-36A3-4C63-9D5F-BC081FC0E0C2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EA5B-8B99-4F9C-88EA-A27B5D1DDF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ld.cu/aseguramientoweb/" TargetMode="External"/><Relationship Id="rId2" Type="http://schemas.openxmlformats.org/officeDocument/2006/relationships/hyperlink" Target="http://instituciones.sld.cu/aseguramientoweb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logs.sld.c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nstituciones.sld.cu/aseguramientowe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600199"/>
          </a:xfrm>
        </p:spPr>
        <p:txBody>
          <a:bodyPr>
            <a:normAutofit/>
          </a:bodyPr>
          <a:lstStyle/>
          <a:p>
            <a:r>
              <a:rPr lang="es-ES" sz="4000" dirty="0" smtClean="0"/>
              <a:t>Guía para migrar un sitio en </a:t>
            </a:r>
            <a:r>
              <a:rPr lang="es-ES" sz="4000" dirty="0" err="1" smtClean="0"/>
              <a:t>Wordpress</a:t>
            </a:r>
            <a:endParaRPr lang="en-U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7467600" cy="4114800"/>
          </a:xfrm>
        </p:spPr>
        <p:txBody>
          <a:bodyPr>
            <a:normAutofit/>
          </a:bodyPr>
          <a:lstStyle/>
          <a:p>
            <a:r>
              <a:rPr lang="es-ES" b="1" dirty="0" smtClean="0"/>
              <a:t>Ejemplo:</a:t>
            </a:r>
            <a:r>
              <a:rPr lang="es-ES" dirty="0" smtClean="0"/>
              <a:t> Se va a migrar el sitio de aseguramiento web desde instituciones (</a:t>
            </a:r>
            <a:r>
              <a:rPr lang="es-ES" dirty="0" smtClean="0">
                <a:hlinkClick r:id="rId2"/>
              </a:rPr>
              <a:t>http://instituciones.sld.cu/aseguramientoweb/</a:t>
            </a:r>
            <a:r>
              <a:rPr lang="es-ES" dirty="0" smtClean="0"/>
              <a:t>) para blogs (</a:t>
            </a:r>
            <a:r>
              <a:rPr lang="es-ES" dirty="0" smtClean="0">
                <a:hlinkClick r:id="rId3"/>
              </a:rPr>
              <a:t>http://blogs.sld.cu/aseguramientoweb/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0070C0"/>
                </a:solidFill>
              </a:rPr>
              <a:t>Autor: Alejandro Madruga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s-ES" sz="3200" dirty="0" smtClean="0"/>
              <a:t>Ahora se va al sitio al que se va a importar los contenidos, si no esta creado, el administrador de la red lo debe crear</a:t>
            </a: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804672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Si no esta creado, se llenan los campos y se añade el sitio</a:t>
            </a:r>
            <a:endParaRPr lang="en-US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5632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arriba"/>
          <p:cNvSpPr/>
          <p:nvPr/>
        </p:nvSpPr>
        <p:spPr>
          <a:xfrm>
            <a:off x="1524000" y="4876800"/>
            <a:ext cx="121919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En nuestro caso (Infomed) se va a la red de blog (</a:t>
            </a:r>
            <a:r>
              <a:rPr lang="es-ES" sz="3200" dirty="0" smtClean="0">
                <a:hlinkClick r:id="rId2"/>
              </a:rPr>
              <a:t>http://blogs.sld.cu/</a:t>
            </a:r>
            <a:r>
              <a:rPr lang="es-ES" sz="3200" dirty="0" smtClean="0"/>
              <a:t>) Donde esta creado el blog</a:t>
            </a:r>
            <a:endParaRPr lang="en-US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49" y="12954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izquierda"/>
          <p:cNvSpPr/>
          <p:nvPr/>
        </p:nvSpPr>
        <p:spPr>
          <a:xfrm flipV="1">
            <a:off x="6858000" y="4572000"/>
            <a:ext cx="838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Una vez dado clic en el blog Aseguramiento web, se abrirá el nuevo blog</a:t>
            </a:r>
            <a:endParaRPr lang="en-US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389" y="1447800"/>
            <a:ext cx="82905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s-ES" sz="3600" dirty="0" smtClean="0"/>
              <a:t>Se abre el sitio que se va a migrar</a:t>
            </a:r>
            <a:br>
              <a:rPr lang="es-ES" sz="3600" dirty="0" smtClean="0"/>
            </a:br>
            <a:r>
              <a:rPr lang="es-ES" sz="3200" dirty="0" smtClean="0"/>
              <a:t>(</a:t>
            </a:r>
            <a:r>
              <a:rPr lang="es-ES" sz="3200" dirty="0" smtClean="0">
                <a:hlinkClick r:id="rId2"/>
              </a:rPr>
              <a:t>http://instituciones.sld.cu/aseguramientoweb/</a:t>
            </a:r>
            <a:r>
              <a:rPr lang="es-ES" sz="3200" dirty="0" smtClean="0"/>
              <a:t>)</a:t>
            </a:r>
            <a:endParaRPr lang="en-US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Se va al escritorio </a:t>
            </a:r>
            <a:endParaRPr lang="en-US" sz="4000" dirty="0"/>
          </a:p>
        </p:txBody>
      </p:sp>
      <p:sp>
        <p:nvSpPr>
          <p:cNvPr id="5" name="4 Flecha derecha"/>
          <p:cNvSpPr/>
          <p:nvPr/>
        </p:nvSpPr>
        <p:spPr>
          <a:xfrm>
            <a:off x="1295400" y="2438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629" y="12192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/>
          <p:cNvSpPr/>
          <p:nvPr/>
        </p:nvSpPr>
        <p:spPr>
          <a:xfrm>
            <a:off x="762000" y="220980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Se va a la columna izquierda y se pone el cursor sobre herramientas y en el menú desplegado se  da clic en Exportar</a:t>
            </a:r>
            <a:endParaRPr lang="en-US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5132" y="1396208"/>
            <a:ext cx="8738868" cy="546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Flecha izquierda"/>
          <p:cNvSpPr/>
          <p:nvPr/>
        </p:nvSpPr>
        <p:spPr>
          <a:xfrm>
            <a:off x="1905000" y="5486400"/>
            <a:ext cx="609600" cy="12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Aquí puede seleccionar todo el contenido del sitio para exportarlo</a:t>
            </a:r>
            <a:endParaRPr lang="en-US" sz="36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629" y="1219200"/>
            <a:ext cx="865632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Flecha izquierda"/>
          <p:cNvSpPr/>
          <p:nvPr/>
        </p:nvSpPr>
        <p:spPr>
          <a:xfrm>
            <a:off x="2362200" y="3352800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O exportar solo una parte (</a:t>
            </a:r>
            <a:r>
              <a:rPr lang="es-ES" sz="3200" dirty="0" err="1" smtClean="0"/>
              <a:t>ej</a:t>
            </a:r>
            <a:r>
              <a:rPr lang="es-ES" sz="3200" dirty="0" smtClean="0"/>
              <a:t>: marcar las entradas). Lo lógico es escoger todo el contenido ya que se va a migrar el sitio completo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7782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izquierda"/>
          <p:cNvSpPr/>
          <p:nvPr/>
        </p:nvSpPr>
        <p:spPr>
          <a:xfrm>
            <a:off x="1981200" y="3962400"/>
            <a:ext cx="762000" cy="12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es-ES" sz="3200" dirty="0" smtClean="0"/>
              <a:t>Una vez marcado el circulito de todo el contenido, se da clic en Descargar el archivo de exportación</a:t>
            </a:r>
            <a:endParaRPr 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51358"/>
            <a:ext cx="8153400" cy="52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izquierda"/>
          <p:cNvSpPr/>
          <p:nvPr/>
        </p:nvSpPr>
        <p:spPr>
          <a:xfrm>
            <a:off x="3276600" y="4800600"/>
            <a:ext cx="609600" cy="1981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Ahora se guarda el archivo como: aseguramientoweb.wordpress.2017-11-20.xml</a:t>
            </a:r>
            <a:br>
              <a:rPr lang="es-ES" sz="3200" dirty="0" smtClean="0"/>
            </a:br>
            <a:r>
              <a:rPr lang="es-ES" sz="3200" dirty="0" smtClean="0"/>
              <a:t>Dar aceptar</a:t>
            </a:r>
            <a:endParaRPr lang="en-US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835786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arriba"/>
          <p:cNvSpPr/>
          <p:nvPr/>
        </p:nvSpPr>
        <p:spPr>
          <a:xfrm>
            <a:off x="6096000" y="57912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El fichero queda almacenado en la carpeta asignada en el disco duro (en mi caso es la carpeta </a:t>
            </a:r>
            <a:r>
              <a:rPr lang="es-ES" sz="3200" dirty="0" err="1" smtClean="0"/>
              <a:t>Downloads</a:t>
            </a:r>
            <a:r>
              <a:rPr lang="es-ES" sz="3200" dirty="0" smtClean="0"/>
              <a:t>)</a:t>
            </a:r>
            <a:endParaRPr 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49" y="12954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izquierda"/>
          <p:cNvSpPr/>
          <p:nvPr/>
        </p:nvSpPr>
        <p:spPr>
          <a:xfrm>
            <a:off x="4191000" y="2133600"/>
            <a:ext cx="457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237</Words>
  <Application>Microsoft Office PowerPoint</Application>
  <PresentationFormat>Presentación en pantalla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Guía para migrar un sitio en Wordpress</vt:lpstr>
      <vt:lpstr>Se abre el sitio que se va a migrar (http://instituciones.sld.cu/aseguramientoweb/)</vt:lpstr>
      <vt:lpstr>Se va al escritorio </vt:lpstr>
      <vt:lpstr>Se va a la columna izquierda y se pone el cursor sobre herramientas y en el menú desplegado se  da clic en Exportar</vt:lpstr>
      <vt:lpstr>Aquí puede seleccionar todo el contenido del sitio para exportarlo</vt:lpstr>
      <vt:lpstr>O exportar solo una parte (ej: marcar las entradas). Lo lógico es escoger todo el contenido ya que se va a migrar el sitio completo</vt:lpstr>
      <vt:lpstr>Una vez marcado el circulito de todo el contenido, se da clic en Descargar el archivo de exportación</vt:lpstr>
      <vt:lpstr>Ahora se guarda el archivo como: aseguramientoweb.wordpress.2017-11-20.xml Dar aceptar</vt:lpstr>
      <vt:lpstr>El fichero queda almacenado en la carpeta asignada en el disco duro (en mi caso es la carpeta Downloads)</vt:lpstr>
      <vt:lpstr>Ahora se va al sitio al que se va a importar los contenidos, si no esta creado, el administrador de la red lo debe crear</vt:lpstr>
      <vt:lpstr>Si no esta creado, se llenan los campos y se añade el sitio</vt:lpstr>
      <vt:lpstr>En nuestro caso (Infomed) se va a la red de blog (http://blogs.sld.cu/) Donde esta creado el blog</vt:lpstr>
      <vt:lpstr>Una vez dado clic en el blog Aseguramiento web, se abrirá el nuevo blog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Alejandro</dc:creator>
  <cp:lastModifiedBy>Alejandro</cp:lastModifiedBy>
  <cp:revision>38</cp:revision>
  <dcterms:created xsi:type="dcterms:W3CDTF">2017-11-20T16:53:49Z</dcterms:created>
  <dcterms:modified xsi:type="dcterms:W3CDTF">2017-11-28T15:10:13Z</dcterms:modified>
</cp:coreProperties>
</file>