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6" r:id="rId1"/>
  </p:sldMasterIdLst>
  <p:sldIdLst>
    <p:sldId id="257" r:id="rId2"/>
  </p:sldIdLst>
  <p:sldSz cx="21383625" cy="30240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4">
          <p15:clr>
            <a:srgbClr val="A4A3A4"/>
          </p15:clr>
        </p15:guide>
        <p15:guide id="2" pos="67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9510" autoAdjust="0"/>
  </p:normalViewPr>
  <p:slideViewPr>
    <p:cSldViewPr snapToGrid="0">
      <p:cViewPr>
        <p:scale>
          <a:sx n="33" d="100"/>
          <a:sy n="33" d="100"/>
        </p:scale>
        <p:origin x="1164" y="-3036"/>
      </p:cViewPr>
      <p:guideLst>
        <p:guide orient="horz" pos="9524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49049"/>
            <a:ext cx="18176081" cy="10528100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883154"/>
            <a:ext cx="16037719" cy="7301067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1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58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39080"/>
            <a:ext cx="18443377" cy="12579118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37201"/>
            <a:ext cx="18443377" cy="661506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95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0077"/>
            <a:ext cx="9088041" cy="1918718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0077"/>
            <a:ext cx="9088041" cy="1918718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49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0022"/>
            <a:ext cx="18443377" cy="584505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13073"/>
            <a:ext cx="9046274" cy="3633032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46105"/>
            <a:ext cx="9046274" cy="162471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13073"/>
            <a:ext cx="9090826" cy="3633032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46105"/>
            <a:ext cx="9090826" cy="162471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4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0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24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6019"/>
            <a:ext cx="6896776" cy="7056067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4048"/>
            <a:ext cx="10825460" cy="21490205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72087"/>
            <a:ext cx="6896776" cy="16807162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29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6019"/>
            <a:ext cx="6896776" cy="7056067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4048"/>
            <a:ext cx="10825460" cy="21490205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72087"/>
            <a:ext cx="6896776" cy="16807162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24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56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0015"/>
            <a:ext cx="4610844" cy="2562724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0015"/>
            <a:ext cx="13565237" cy="2562724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35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0022"/>
            <a:ext cx="18443377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0077"/>
            <a:ext cx="18443377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28274"/>
            <a:ext cx="4811316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18209-294F-4724-B67E-AE9B7237B29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28274"/>
            <a:ext cx="721697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28274"/>
            <a:ext cx="4811316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C74ED-CBBA-4303-88CD-4690F69CE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EEC8DC0C-2B95-49CE-9376-AD2E0528C6B2}"/>
              </a:ext>
            </a:extLst>
          </p:cNvPr>
          <p:cNvSpPr txBox="1">
            <a:spLocks/>
          </p:cNvSpPr>
          <p:nvPr/>
        </p:nvSpPr>
        <p:spPr>
          <a:xfrm>
            <a:off x="438853" y="8441035"/>
            <a:ext cx="10106746" cy="558738"/>
          </a:xfrm>
          <a:prstGeom prst="rect">
            <a:avLst/>
          </a:prstGeom>
          <a:solidFill>
            <a:srgbClr val="CC99FF"/>
          </a:solidFill>
          <a:ln w="25400" cap="flat" cmpd="sng" algn="ctr">
            <a:solidFill>
              <a:srgbClr val="70AD47">
                <a:shade val="50000"/>
              </a:srgbClr>
            </a:solidFill>
            <a:prstDash val="solid"/>
          </a:ln>
          <a:effectLst/>
        </p:spPr>
        <p:txBody>
          <a:bodyPr wrap="square" lIns="63307" tIns="63307" rIns="63307" bIns="63307" anchor="ctr" anchorCtr="0">
            <a:spAutoFit/>
          </a:bodyPr>
          <a:lstStyle>
            <a:lvl1pPr marL="0" indent="0" algn="ctr" defTabSz="3038715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sng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468955" indent="-949598" algn="l" defTabSz="303871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798394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317751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6837107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8356465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875821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1395179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2914537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03871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INTRODUCCION (OBJETIVOS)</a:t>
            </a:r>
          </a:p>
        </p:txBody>
      </p:sp>
      <p:sp>
        <p:nvSpPr>
          <p:cNvPr id="20" name="Text Placeholder 30">
            <a:extLst>
              <a:ext uri="{FF2B5EF4-FFF2-40B4-BE49-F238E27FC236}">
                <a16:creationId xmlns:a16="http://schemas.microsoft.com/office/drawing/2014/main" id="{8DEC2B02-DBCD-473A-9DEA-7686772929AA}"/>
              </a:ext>
            </a:extLst>
          </p:cNvPr>
          <p:cNvSpPr txBox="1">
            <a:spLocks/>
          </p:cNvSpPr>
          <p:nvPr/>
        </p:nvSpPr>
        <p:spPr>
          <a:xfrm>
            <a:off x="5839474" y="16310700"/>
            <a:ext cx="10093752" cy="566030"/>
          </a:xfrm>
          <a:prstGeom prst="rect">
            <a:avLst/>
          </a:prstGeom>
          <a:solidFill>
            <a:srgbClr val="CC99FF"/>
          </a:solidFill>
          <a:ln w="25400" cap="flat" cmpd="sng" algn="ctr">
            <a:solidFill>
              <a:srgbClr val="70AD47">
                <a:shade val="50000"/>
              </a:srgbClr>
            </a:solidFill>
            <a:prstDash val="solid"/>
          </a:ln>
          <a:effectLst/>
        </p:spPr>
        <p:txBody>
          <a:bodyPr wrap="square" lIns="63307" tIns="63307" rIns="63307" bIns="63307" anchor="ctr" anchorCtr="0">
            <a:spAutoFit/>
          </a:bodyPr>
          <a:lstStyle>
            <a:lvl1pPr marL="0" indent="0" algn="ctr" defTabSz="3038715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sng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468955" indent="-949598" algn="l" defTabSz="303871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798394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317751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6837107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8356465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875821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1395179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2914537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303871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RESULTADOS Y DISCUSION</a:t>
            </a:r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82BA7AD8-9D0D-4D14-8FD9-E1C8ED7F8BFE}"/>
              </a:ext>
            </a:extLst>
          </p:cNvPr>
          <p:cNvSpPr txBox="1">
            <a:spLocks/>
          </p:cNvSpPr>
          <p:nvPr/>
        </p:nvSpPr>
        <p:spPr>
          <a:xfrm>
            <a:off x="10886350" y="8415743"/>
            <a:ext cx="10096349" cy="566030"/>
          </a:xfrm>
          <a:prstGeom prst="rect">
            <a:avLst/>
          </a:prstGeom>
          <a:solidFill>
            <a:srgbClr val="CC99FF"/>
          </a:solidFill>
          <a:ln w="25400" cap="flat" cmpd="sng" algn="ctr">
            <a:solidFill>
              <a:srgbClr val="70AD47">
                <a:shade val="50000"/>
              </a:srgbClr>
            </a:solidFill>
            <a:prstDash val="solid"/>
          </a:ln>
          <a:effectLst/>
        </p:spPr>
        <p:txBody>
          <a:bodyPr wrap="square" lIns="63307" tIns="63307" rIns="63307" bIns="63307" anchor="ctr" anchorCtr="0">
            <a:spAutoFit/>
          </a:bodyPr>
          <a:lstStyle>
            <a:lvl1pPr marL="0" indent="0" algn="ctr" defTabSz="3038715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sng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468955" indent="-949598" algn="l" defTabSz="303871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798394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317751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6837107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8356465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875821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1395179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2914537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03871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METODOLOGIA</a:t>
            </a:r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69085A74-C7AD-4A34-B700-A343551A6444}"/>
              </a:ext>
            </a:extLst>
          </p:cNvPr>
          <p:cNvSpPr txBox="1">
            <a:spLocks/>
          </p:cNvSpPr>
          <p:nvPr/>
        </p:nvSpPr>
        <p:spPr>
          <a:xfrm>
            <a:off x="6185835" y="25112493"/>
            <a:ext cx="10090978" cy="566030"/>
          </a:xfrm>
          <a:prstGeom prst="rect">
            <a:avLst/>
          </a:prstGeom>
          <a:solidFill>
            <a:srgbClr val="CC99FF"/>
          </a:solidFill>
          <a:ln w="25400" cap="flat" cmpd="sng" algn="ctr">
            <a:solidFill>
              <a:srgbClr val="70AD47">
                <a:shade val="50000"/>
              </a:srgbClr>
            </a:solidFill>
            <a:prstDash val="solid"/>
          </a:ln>
          <a:effectLst/>
        </p:spPr>
        <p:txBody>
          <a:bodyPr wrap="square" lIns="63307" tIns="63307" rIns="63307" bIns="63307" anchor="ctr" anchorCtr="0">
            <a:spAutoFit/>
          </a:bodyPr>
          <a:lstStyle>
            <a:lvl1pPr marL="0" indent="0" algn="ctr" defTabSz="3038715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sng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468955" indent="-949598" algn="l" defTabSz="303871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798394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317751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6837107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8356465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875821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1395179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2914537" indent="-759679" algn="l" defTabSz="303871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03871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CONCLUSIONES</a:t>
            </a:r>
          </a:p>
        </p:txBody>
      </p:sp>
      <p:sp>
        <p:nvSpPr>
          <p:cNvPr id="62" name="61 Rectángulo"/>
          <p:cNvSpPr/>
          <p:nvPr/>
        </p:nvSpPr>
        <p:spPr>
          <a:xfrm>
            <a:off x="3592020" y="4127013"/>
            <a:ext cx="141964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4800" b="1" dirty="0" smtClean="0">
                <a:solidFill>
                  <a:srgbClr val="70AD47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TITULO</a:t>
            </a:r>
            <a:endParaRPr lang="x-none" altLang="x-none" sz="4800" b="1" dirty="0" smtClean="0">
              <a:solidFill>
                <a:srgbClr val="70AD47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64 Rectángulo"/>
          <p:cNvSpPr/>
          <p:nvPr/>
        </p:nvSpPr>
        <p:spPr>
          <a:xfrm>
            <a:off x="1049723" y="5566089"/>
            <a:ext cx="194986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/>
              <a:t>Autor</a:t>
            </a:r>
            <a:r>
              <a:rPr lang="en-US" sz="2400" b="1" dirty="0"/>
              <a:t>(</a:t>
            </a:r>
            <a:r>
              <a:rPr lang="en-US" sz="2400" b="1" dirty="0" err="1"/>
              <a:t>es</a:t>
            </a:r>
            <a:r>
              <a:rPr lang="en-US" sz="2400" b="1" dirty="0"/>
              <a:t>): </a:t>
            </a:r>
            <a:r>
              <a:rPr lang="es-ES_tradnl" sz="2400" b="1" dirty="0" smtClean="0"/>
              <a:t> </a:t>
            </a:r>
            <a:r>
              <a:rPr lang="es-ES_tradnl" sz="2400" dirty="0"/>
              <a:t>Nombre y Apellidos</a:t>
            </a:r>
            <a:r>
              <a:rPr lang="es-ES_tradnl" sz="2400" baseline="30000" dirty="0"/>
              <a:t>1</a:t>
            </a:r>
            <a:r>
              <a:rPr lang="es-ES_tradnl" sz="2400" dirty="0" smtClean="0"/>
              <a:t>, </a:t>
            </a:r>
            <a:r>
              <a:rPr lang="es-ES_tradnl" sz="2400" dirty="0"/>
              <a:t>Nombre y </a:t>
            </a:r>
            <a:r>
              <a:rPr lang="es-ES_tradnl" sz="2400" dirty="0" smtClean="0"/>
              <a:t>Apellidos </a:t>
            </a:r>
            <a:r>
              <a:rPr lang="es-ES_tradnl" sz="2400" baseline="30000" dirty="0" smtClean="0"/>
              <a:t>2</a:t>
            </a:r>
            <a:endParaRPr lang="es-ES" sz="2400" dirty="0"/>
          </a:p>
          <a:p>
            <a:pPr algn="ctr"/>
            <a:r>
              <a:rPr lang="es-ES_tradnl" sz="2400" dirty="0"/>
              <a:t>(Tipo de letra: </a:t>
            </a:r>
            <a:r>
              <a:rPr lang="es-ES_tradnl" sz="2400" dirty="0" smtClean="0"/>
              <a:t>Calibri, </a:t>
            </a:r>
            <a:r>
              <a:rPr lang="es-ES_tradnl" sz="2400" dirty="0"/>
              <a:t>tamaño: </a:t>
            </a:r>
            <a:r>
              <a:rPr lang="es-ES_tradnl" sz="2400" dirty="0" smtClean="0"/>
              <a:t>28, </a:t>
            </a:r>
            <a:r>
              <a:rPr lang="es-ES_tradnl" sz="2400" dirty="0"/>
              <a:t>interlineado: sencillo y </a:t>
            </a:r>
            <a:r>
              <a:rPr lang="es-ES_tradnl" sz="2400" dirty="0" smtClean="0"/>
              <a:t> centrado)</a:t>
            </a:r>
            <a:endParaRPr lang="es-ES" sz="2400" dirty="0"/>
          </a:p>
          <a:p>
            <a:pPr algn="ctr"/>
            <a:r>
              <a:rPr lang="es-ES_tradnl" sz="2400" dirty="0"/>
              <a:t> </a:t>
            </a:r>
            <a:endParaRPr lang="es-ES" sz="2400" dirty="0"/>
          </a:p>
          <a:p>
            <a:pPr algn="ctr"/>
            <a:r>
              <a:rPr lang="es-ES_tradnl" sz="2400" dirty="0"/>
              <a:t>1 Institución de Procedencia, Universidad, país, correo electrónico, </a:t>
            </a:r>
            <a:r>
              <a:rPr lang="es-ES_tradnl" sz="2400" dirty="0" err="1"/>
              <a:t>Orcid</a:t>
            </a:r>
            <a:endParaRPr lang="es-ES" sz="2400" dirty="0"/>
          </a:p>
          <a:p>
            <a:pPr algn="ctr"/>
            <a:r>
              <a:rPr lang="es-ES_tradnl" sz="2400" dirty="0"/>
              <a:t>2 Institución de Procedencia, Universidad, país, correo electrónico, </a:t>
            </a:r>
            <a:r>
              <a:rPr lang="es-ES_tradnl" sz="2400" dirty="0" err="1" smtClean="0"/>
              <a:t>Orcid</a:t>
            </a:r>
            <a:endParaRPr lang="x-none" altLang="x-none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" y="-168559"/>
            <a:ext cx="21378672" cy="37490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45144"/>
            <a:ext cx="21378672" cy="229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2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1247</TotalTime>
  <Words>37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 de Windows</dc:creator>
  <cp:lastModifiedBy>Usuario de Windows</cp:lastModifiedBy>
  <cp:revision>182</cp:revision>
  <dcterms:created xsi:type="dcterms:W3CDTF">2023-10-24T02:23:00Z</dcterms:created>
  <dcterms:modified xsi:type="dcterms:W3CDTF">2026-09-17T17:15:03Z</dcterms:modified>
</cp:coreProperties>
</file>