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96" r:id="rId1"/>
  </p:sldMasterIdLst>
  <p:sldIdLst>
    <p:sldId id="257" r:id="rId2"/>
  </p:sldIdLst>
  <p:sldSz cx="21383625" cy="302402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9524">
          <p15:clr>
            <a:srgbClr val="A4A3A4"/>
          </p15:clr>
        </p15:guide>
        <p15:guide id="2" pos="673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CC99FF"/>
    <a:srgbClr val="9999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000" autoAdjust="0"/>
    <p:restoredTop sz="99510" autoAdjust="0"/>
  </p:normalViewPr>
  <p:slideViewPr>
    <p:cSldViewPr snapToGrid="0">
      <p:cViewPr>
        <p:scale>
          <a:sx n="50" d="100"/>
          <a:sy n="50" d="100"/>
        </p:scale>
        <p:origin x="-90" y="1182"/>
      </p:cViewPr>
      <p:guideLst>
        <p:guide orient="horz" pos="9524"/>
        <p:guide pos="6735"/>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4949049"/>
            <a:ext cx="18176081" cy="10528100"/>
          </a:xfrm>
        </p:spPr>
        <p:txBody>
          <a:bodyPr anchor="b"/>
          <a:lstStyle>
            <a:lvl1pPr algn="ctr">
              <a:defRPr sz="14031"/>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72953" y="15883154"/>
            <a:ext cx="16037719" cy="7301067"/>
          </a:xfrm>
        </p:spPr>
        <p:txBody>
          <a:bodyPr/>
          <a:lstStyle>
            <a:lvl1pPr marL="0" indent="0" algn="ctr">
              <a:buNone/>
              <a:defRPr sz="5612"/>
            </a:lvl1pPr>
            <a:lvl2pPr marL="1069162" indent="0" algn="ctr">
              <a:buNone/>
              <a:defRPr sz="4677"/>
            </a:lvl2pPr>
            <a:lvl3pPr marL="2138324" indent="0" algn="ctr">
              <a:buNone/>
              <a:defRPr sz="4209"/>
            </a:lvl3pPr>
            <a:lvl4pPr marL="3207487" indent="0" algn="ctr">
              <a:buNone/>
              <a:defRPr sz="3742"/>
            </a:lvl4pPr>
            <a:lvl5pPr marL="4276649" indent="0" algn="ctr">
              <a:buNone/>
              <a:defRPr sz="3742"/>
            </a:lvl5pPr>
            <a:lvl6pPr marL="5345811" indent="0" algn="ctr">
              <a:buNone/>
              <a:defRPr sz="3742"/>
            </a:lvl6pPr>
            <a:lvl7pPr marL="6414973" indent="0" algn="ctr">
              <a:buNone/>
              <a:defRPr sz="3742"/>
            </a:lvl7pPr>
            <a:lvl8pPr marL="7484135" indent="0" algn="ctr">
              <a:buNone/>
              <a:defRPr sz="3742"/>
            </a:lvl8pPr>
            <a:lvl9pPr marL="8553298" indent="0" algn="ctr">
              <a:buNone/>
              <a:defRPr sz="3742"/>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E9818209-294F-4724-B67E-AE9B7237B295}" type="datetimeFigureOut">
              <a:rPr lang="en-US" smtClean="0"/>
              <a:pPr/>
              <a:t>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3C74ED-CBBA-4303-88CD-4690F69CED19}" type="slidenum">
              <a:rPr lang="en-US" smtClean="0"/>
              <a:pPr/>
              <a:t>‹nº›</a:t>
            </a:fld>
            <a:endParaRPr lang="en-US"/>
          </a:p>
        </p:txBody>
      </p:sp>
    </p:spTree>
    <p:extLst>
      <p:ext uri="{BB962C8B-B14F-4D97-AF65-F5344CB8AC3E}">
        <p14:creationId xmlns="" xmlns:p14="http://schemas.microsoft.com/office/powerpoint/2010/main" val="1226914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9818209-294F-4724-B67E-AE9B7237B295}" type="datetimeFigureOut">
              <a:rPr lang="en-US" smtClean="0"/>
              <a:pPr/>
              <a:t>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3C74ED-CBBA-4303-88CD-4690F69CED19}" type="slidenum">
              <a:rPr lang="en-US" smtClean="0"/>
              <a:pPr/>
              <a:t>‹nº›</a:t>
            </a:fld>
            <a:endParaRPr lang="en-US"/>
          </a:p>
        </p:txBody>
      </p:sp>
    </p:spTree>
    <p:extLst>
      <p:ext uri="{BB962C8B-B14F-4D97-AF65-F5344CB8AC3E}">
        <p14:creationId xmlns="" xmlns:p14="http://schemas.microsoft.com/office/powerpoint/2010/main" val="2269756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02658" y="1610015"/>
            <a:ext cx="4610844" cy="25627246"/>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470125" y="1610015"/>
            <a:ext cx="13565237" cy="25627246"/>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9818209-294F-4724-B67E-AE9B7237B295}" type="datetimeFigureOut">
              <a:rPr lang="en-US" smtClean="0"/>
              <a:pPr/>
              <a:t>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3C74ED-CBBA-4303-88CD-4690F69CED19}" type="slidenum">
              <a:rPr lang="en-US" smtClean="0"/>
              <a:pPr/>
              <a:t>‹nº›</a:t>
            </a:fld>
            <a:endParaRPr lang="en-US"/>
          </a:p>
        </p:txBody>
      </p:sp>
    </p:spTree>
    <p:extLst>
      <p:ext uri="{BB962C8B-B14F-4D97-AF65-F5344CB8AC3E}">
        <p14:creationId xmlns="" xmlns:p14="http://schemas.microsoft.com/office/powerpoint/2010/main" val="1533035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9818209-294F-4724-B67E-AE9B7237B295}" type="datetimeFigureOut">
              <a:rPr lang="en-US" smtClean="0"/>
              <a:pPr/>
              <a:t>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3C74ED-CBBA-4303-88CD-4690F69CED19}" type="slidenum">
              <a:rPr lang="en-US" smtClean="0"/>
              <a:pPr/>
              <a:t>‹nº›</a:t>
            </a:fld>
            <a:endParaRPr lang="en-US"/>
          </a:p>
        </p:txBody>
      </p:sp>
    </p:spTree>
    <p:extLst>
      <p:ext uri="{BB962C8B-B14F-4D97-AF65-F5344CB8AC3E}">
        <p14:creationId xmlns="" xmlns:p14="http://schemas.microsoft.com/office/powerpoint/2010/main" val="450858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458988" y="7539080"/>
            <a:ext cx="18443377" cy="12579118"/>
          </a:xfrm>
        </p:spPr>
        <p:txBody>
          <a:bodyPr anchor="b"/>
          <a:lstStyle>
            <a:lvl1pPr>
              <a:defRPr sz="14031"/>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458988" y="20237201"/>
            <a:ext cx="18443377" cy="6615061"/>
          </a:xfrm>
        </p:spPr>
        <p:txBody>
          <a:bodyPr/>
          <a:lstStyle>
            <a:lvl1pPr marL="0" indent="0">
              <a:buNone/>
              <a:defRPr sz="5612">
                <a:solidFill>
                  <a:schemeClr val="tx1"/>
                </a:solidFill>
              </a:defRPr>
            </a:lvl1pPr>
            <a:lvl2pPr marL="1069162" indent="0">
              <a:buNone/>
              <a:defRPr sz="4677">
                <a:solidFill>
                  <a:schemeClr val="tx1">
                    <a:tint val="75000"/>
                  </a:schemeClr>
                </a:solidFill>
              </a:defRPr>
            </a:lvl2pPr>
            <a:lvl3pPr marL="2138324" indent="0">
              <a:buNone/>
              <a:defRPr sz="4209">
                <a:solidFill>
                  <a:schemeClr val="tx1">
                    <a:tint val="75000"/>
                  </a:schemeClr>
                </a:solidFill>
              </a:defRPr>
            </a:lvl3pPr>
            <a:lvl4pPr marL="3207487" indent="0">
              <a:buNone/>
              <a:defRPr sz="3742">
                <a:solidFill>
                  <a:schemeClr val="tx1">
                    <a:tint val="75000"/>
                  </a:schemeClr>
                </a:solidFill>
              </a:defRPr>
            </a:lvl4pPr>
            <a:lvl5pPr marL="4276649" indent="0">
              <a:buNone/>
              <a:defRPr sz="3742">
                <a:solidFill>
                  <a:schemeClr val="tx1">
                    <a:tint val="75000"/>
                  </a:schemeClr>
                </a:solidFill>
              </a:defRPr>
            </a:lvl5pPr>
            <a:lvl6pPr marL="5345811" indent="0">
              <a:buNone/>
              <a:defRPr sz="3742">
                <a:solidFill>
                  <a:schemeClr val="tx1">
                    <a:tint val="75000"/>
                  </a:schemeClr>
                </a:solidFill>
              </a:defRPr>
            </a:lvl6pPr>
            <a:lvl7pPr marL="6414973" indent="0">
              <a:buNone/>
              <a:defRPr sz="3742">
                <a:solidFill>
                  <a:schemeClr val="tx1">
                    <a:tint val="75000"/>
                  </a:schemeClr>
                </a:solidFill>
              </a:defRPr>
            </a:lvl7pPr>
            <a:lvl8pPr marL="7484135" indent="0">
              <a:buNone/>
              <a:defRPr sz="3742">
                <a:solidFill>
                  <a:schemeClr val="tx1">
                    <a:tint val="75000"/>
                  </a:schemeClr>
                </a:solidFill>
              </a:defRPr>
            </a:lvl8pPr>
            <a:lvl9pPr marL="8553298" indent="0">
              <a:buNone/>
              <a:defRPr sz="3742">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E9818209-294F-4724-B67E-AE9B7237B295}" type="datetimeFigureOut">
              <a:rPr lang="en-US" smtClean="0"/>
              <a:pPr/>
              <a:t>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3C74ED-CBBA-4303-88CD-4690F69CED19}" type="slidenum">
              <a:rPr lang="en-US" smtClean="0"/>
              <a:pPr/>
              <a:t>‹nº›</a:t>
            </a:fld>
            <a:endParaRPr lang="en-US"/>
          </a:p>
        </p:txBody>
      </p:sp>
    </p:spTree>
    <p:extLst>
      <p:ext uri="{BB962C8B-B14F-4D97-AF65-F5344CB8AC3E}">
        <p14:creationId xmlns="" xmlns:p14="http://schemas.microsoft.com/office/powerpoint/2010/main" val="890395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470124" y="8050077"/>
            <a:ext cx="9088041" cy="1918718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10825460" y="8050077"/>
            <a:ext cx="9088041" cy="1918718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E9818209-294F-4724-B67E-AE9B7237B295}" type="datetimeFigureOut">
              <a:rPr lang="en-US" smtClean="0"/>
              <a:pPr/>
              <a:t>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3C74ED-CBBA-4303-88CD-4690F69CED19}" type="slidenum">
              <a:rPr lang="en-US" smtClean="0"/>
              <a:pPr/>
              <a:t>‹nº›</a:t>
            </a:fld>
            <a:endParaRPr lang="en-US"/>
          </a:p>
        </p:txBody>
      </p:sp>
    </p:spTree>
    <p:extLst>
      <p:ext uri="{BB962C8B-B14F-4D97-AF65-F5344CB8AC3E}">
        <p14:creationId xmlns="" xmlns:p14="http://schemas.microsoft.com/office/powerpoint/2010/main" val="4137149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472909" y="1610022"/>
            <a:ext cx="18443377" cy="5845058"/>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472912" y="7413073"/>
            <a:ext cx="9046274" cy="3633032"/>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es-ES"/>
              <a:t>Haga clic para modificar los estilos de texto del patrón</a:t>
            </a:r>
          </a:p>
        </p:txBody>
      </p:sp>
      <p:sp>
        <p:nvSpPr>
          <p:cNvPr id="4" name="Content Placeholder 3"/>
          <p:cNvSpPr>
            <a:spLocks noGrp="1"/>
          </p:cNvSpPr>
          <p:nvPr>
            <p:ph sz="half" idx="2"/>
          </p:nvPr>
        </p:nvSpPr>
        <p:spPr>
          <a:xfrm>
            <a:off x="1472912" y="11046105"/>
            <a:ext cx="9046274" cy="1624715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10825461" y="7413073"/>
            <a:ext cx="9090826" cy="3633032"/>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es-ES"/>
              <a:t>Haga clic para modificar los estilos de texto del patrón</a:t>
            </a:r>
          </a:p>
        </p:txBody>
      </p:sp>
      <p:sp>
        <p:nvSpPr>
          <p:cNvPr id="6" name="Content Placeholder 5"/>
          <p:cNvSpPr>
            <a:spLocks noGrp="1"/>
          </p:cNvSpPr>
          <p:nvPr>
            <p:ph sz="quarter" idx="4"/>
          </p:nvPr>
        </p:nvSpPr>
        <p:spPr>
          <a:xfrm>
            <a:off x="10825461" y="11046105"/>
            <a:ext cx="9090826" cy="1624715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E9818209-294F-4724-B67E-AE9B7237B295}" type="datetimeFigureOut">
              <a:rPr lang="en-US" smtClean="0"/>
              <a:pPr/>
              <a:t>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3C74ED-CBBA-4303-88CD-4690F69CED19}" type="slidenum">
              <a:rPr lang="en-US" smtClean="0"/>
              <a:pPr/>
              <a:t>‹nº›</a:t>
            </a:fld>
            <a:endParaRPr lang="en-US"/>
          </a:p>
        </p:txBody>
      </p:sp>
    </p:spTree>
    <p:extLst>
      <p:ext uri="{BB962C8B-B14F-4D97-AF65-F5344CB8AC3E}">
        <p14:creationId xmlns="" xmlns:p14="http://schemas.microsoft.com/office/powerpoint/2010/main" val="2762147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E9818209-294F-4724-B67E-AE9B7237B295}" type="datetimeFigureOut">
              <a:rPr lang="en-US" smtClean="0"/>
              <a:pPr/>
              <a:t>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3C74ED-CBBA-4303-88CD-4690F69CED19}" type="slidenum">
              <a:rPr lang="en-US" smtClean="0"/>
              <a:pPr/>
              <a:t>‹nº›</a:t>
            </a:fld>
            <a:endParaRPr lang="en-US"/>
          </a:p>
        </p:txBody>
      </p:sp>
    </p:spTree>
    <p:extLst>
      <p:ext uri="{BB962C8B-B14F-4D97-AF65-F5344CB8AC3E}">
        <p14:creationId xmlns="" xmlns:p14="http://schemas.microsoft.com/office/powerpoint/2010/main" val="622808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818209-294F-4724-B67E-AE9B7237B295}" type="datetimeFigureOut">
              <a:rPr lang="en-US" smtClean="0"/>
              <a:pPr/>
              <a:t>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3C74ED-CBBA-4303-88CD-4690F69CED19}" type="slidenum">
              <a:rPr lang="en-US" smtClean="0"/>
              <a:pPr/>
              <a:t>‹nº›</a:t>
            </a:fld>
            <a:endParaRPr lang="en-US"/>
          </a:p>
        </p:txBody>
      </p:sp>
    </p:spTree>
    <p:extLst>
      <p:ext uri="{BB962C8B-B14F-4D97-AF65-F5344CB8AC3E}">
        <p14:creationId xmlns="" xmlns:p14="http://schemas.microsoft.com/office/powerpoint/2010/main" val="1330024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472909" y="2016019"/>
            <a:ext cx="6896776" cy="7056067"/>
          </a:xfrm>
        </p:spPr>
        <p:txBody>
          <a:bodyPr anchor="b"/>
          <a:lstStyle>
            <a:lvl1pPr>
              <a:defRPr sz="7483"/>
            </a:lvl1pPr>
          </a:lstStyle>
          <a:p>
            <a:r>
              <a:rPr lang="es-ES"/>
              <a:t>Haga clic para modificar el estilo de título del patrón</a:t>
            </a:r>
            <a:endParaRPr lang="en-US" dirty="0"/>
          </a:p>
        </p:txBody>
      </p:sp>
      <p:sp>
        <p:nvSpPr>
          <p:cNvPr id="3" name="Content Placeholder 2"/>
          <p:cNvSpPr>
            <a:spLocks noGrp="1"/>
          </p:cNvSpPr>
          <p:nvPr>
            <p:ph idx="1"/>
          </p:nvPr>
        </p:nvSpPr>
        <p:spPr>
          <a:xfrm>
            <a:off x="9090826" y="4354048"/>
            <a:ext cx="10825460" cy="21490205"/>
          </a:xfrm>
        </p:spPr>
        <p:txBody>
          <a:bodyPr/>
          <a:lstStyle>
            <a:lvl1pPr>
              <a:defRPr sz="7483"/>
            </a:lvl1pPr>
            <a:lvl2pPr>
              <a:defRPr sz="6548"/>
            </a:lvl2pPr>
            <a:lvl3pPr>
              <a:defRPr sz="5612"/>
            </a:lvl3pPr>
            <a:lvl4pPr>
              <a:defRPr sz="4677"/>
            </a:lvl4pPr>
            <a:lvl5pPr>
              <a:defRPr sz="4677"/>
            </a:lvl5pPr>
            <a:lvl6pPr>
              <a:defRPr sz="4677"/>
            </a:lvl6pPr>
            <a:lvl7pPr>
              <a:defRPr sz="4677"/>
            </a:lvl7pPr>
            <a:lvl8pPr>
              <a:defRPr sz="4677"/>
            </a:lvl8pPr>
            <a:lvl9pPr>
              <a:defRPr sz="4677"/>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472909" y="9072087"/>
            <a:ext cx="6896776" cy="16807162"/>
          </a:xfrm>
        </p:spPr>
        <p:txBody>
          <a:bodyPr/>
          <a:lstStyle>
            <a:lvl1pPr marL="0" indent="0">
              <a:buNone/>
              <a:defRPr sz="3742"/>
            </a:lvl1pPr>
            <a:lvl2pPr marL="1069162" indent="0">
              <a:buNone/>
              <a:defRPr sz="3274"/>
            </a:lvl2pPr>
            <a:lvl3pPr marL="2138324" indent="0">
              <a:buNone/>
              <a:defRPr sz="2806"/>
            </a:lvl3pPr>
            <a:lvl4pPr marL="3207487" indent="0">
              <a:buNone/>
              <a:defRPr sz="2339"/>
            </a:lvl4pPr>
            <a:lvl5pPr marL="4276649" indent="0">
              <a:buNone/>
              <a:defRPr sz="2339"/>
            </a:lvl5pPr>
            <a:lvl6pPr marL="5345811" indent="0">
              <a:buNone/>
              <a:defRPr sz="2339"/>
            </a:lvl6pPr>
            <a:lvl7pPr marL="6414973" indent="0">
              <a:buNone/>
              <a:defRPr sz="2339"/>
            </a:lvl7pPr>
            <a:lvl8pPr marL="7484135" indent="0">
              <a:buNone/>
              <a:defRPr sz="2339"/>
            </a:lvl8pPr>
            <a:lvl9pPr marL="8553298" indent="0">
              <a:buNone/>
              <a:defRPr sz="2339"/>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E9818209-294F-4724-B67E-AE9B7237B295}" type="datetimeFigureOut">
              <a:rPr lang="en-US" smtClean="0"/>
              <a:pPr/>
              <a:t>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3C74ED-CBBA-4303-88CD-4690F69CED19}" type="slidenum">
              <a:rPr lang="en-US" smtClean="0"/>
              <a:pPr/>
              <a:t>‹nº›</a:t>
            </a:fld>
            <a:endParaRPr lang="en-US"/>
          </a:p>
        </p:txBody>
      </p:sp>
    </p:spTree>
    <p:extLst>
      <p:ext uri="{BB962C8B-B14F-4D97-AF65-F5344CB8AC3E}">
        <p14:creationId xmlns="" xmlns:p14="http://schemas.microsoft.com/office/powerpoint/2010/main" val="2652129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472909" y="2016019"/>
            <a:ext cx="6896776" cy="7056067"/>
          </a:xfrm>
        </p:spPr>
        <p:txBody>
          <a:bodyPr anchor="b"/>
          <a:lstStyle>
            <a:lvl1pPr>
              <a:defRPr sz="7483"/>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9090826" y="4354048"/>
            <a:ext cx="10825460" cy="21490205"/>
          </a:xfrm>
        </p:spPr>
        <p:txBody>
          <a:bodyPr anchor="t"/>
          <a:lstStyle>
            <a:lvl1pPr marL="0" indent="0">
              <a:buNone/>
              <a:defRPr sz="7483"/>
            </a:lvl1pPr>
            <a:lvl2pPr marL="1069162" indent="0">
              <a:buNone/>
              <a:defRPr sz="6548"/>
            </a:lvl2pPr>
            <a:lvl3pPr marL="2138324" indent="0">
              <a:buNone/>
              <a:defRPr sz="5612"/>
            </a:lvl3pPr>
            <a:lvl4pPr marL="3207487" indent="0">
              <a:buNone/>
              <a:defRPr sz="4677"/>
            </a:lvl4pPr>
            <a:lvl5pPr marL="4276649" indent="0">
              <a:buNone/>
              <a:defRPr sz="4677"/>
            </a:lvl5pPr>
            <a:lvl6pPr marL="5345811" indent="0">
              <a:buNone/>
              <a:defRPr sz="4677"/>
            </a:lvl6pPr>
            <a:lvl7pPr marL="6414973" indent="0">
              <a:buNone/>
              <a:defRPr sz="4677"/>
            </a:lvl7pPr>
            <a:lvl8pPr marL="7484135" indent="0">
              <a:buNone/>
              <a:defRPr sz="4677"/>
            </a:lvl8pPr>
            <a:lvl9pPr marL="8553298" indent="0">
              <a:buNone/>
              <a:defRPr sz="4677"/>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472909" y="9072087"/>
            <a:ext cx="6896776" cy="16807162"/>
          </a:xfrm>
        </p:spPr>
        <p:txBody>
          <a:bodyPr/>
          <a:lstStyle>
            <a:lvl1pPr marL="0" indent="0">
              <a:buNone/>
              <a:defRPr sz="3742"/>
            </a:lvl1pPr>
            <a:lvl2pPr marL="1069162" indent="0">
              <a:buNone/>
              <a:defRPr sz="3274"/>
            </a:lvl2pPr>
            <a:lvl3pPr marL="2138324" indent="0">
              <a:buNone/>
              <a:defRPr sz="2806"/>
            </a:lvl3pPr>
            <a:lvl4pPr marL="3207487" indent="0">
              <a:buNone/>
              <a:defRPr sz="2339"/>
            </a:lvl4pPr>
            <a:lvl5pPr marL="4276649" indent="0">
              <a:buNone/>
              <a:defRPr sz="2339"/>
            </a:lvl5pPr>
            <a:lvl6pPr marL="5345811" indent="0">
              <a:buNone/>
              <a:defRPr sz="2339"/>
            </a:lvl6pPr>
            <a:lvl7pPr marL="6414973" indent="0">
              <a:buNone/>
              <a:defRPr sz="2339"/>
            </a:lvl7pPr>
            <a:lvl8pPr marL="7484135" indent="0">
              <a:buNone/>
              <a:defRPr sz="2339"/>
            </a:lvl8pPr>
            <a:lvl9pPr marL="8553298" indent="0">
              <a:buNone/>
              <a:defRPr sz="2339"/>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E9818209-294F-4724-B67E-AE9B7237B295}" type="datetimeFigureOut">
              <a:rPr lang="en-US" smtClean="0"/>
              <a:pPr/>
              <a:t>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3C74ED-CBBA-4303-88CD-4690F69CED19}" type="slidenum">
              <a:rPr lang="en-US" smtClean="0"/>
              <a:pPr/>
              <a:t>‹nº›</a:t>
            </a:fld>
            <a:endParaRPr lang="en-US"/>
          </a:p>
        </p:txBody>
      </p:sp>
    </p:spTree>
    <p:extLst>
      <p:ext uri="{BB962C8B-B14F-4D97-AF65-F5344CB8AC3E}">
        <p14:creationId xmlns="" xmlns:p14="http://schemas.microsoft.com/office/powerpoint/2010/main" val="1678524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0124" y="1610022"/>
            <a:ext cx="18443377" cy="5845058"/>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470124" y="8050077"/>
            <a:ext cx="18443377" cy="19187185"/>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470124" y="28028274"/>
            <a:ext cx="4811316" cy="1610015"/>
          </a:xfrm>
          <a:prstGeom prst="rect">
            <a:avLst/>
          </a:prstGeom>
        </p:spPr>
        <p:txBody>
          <a:bodyPr vert="horz" lIns="91440" tIns="45720" rIns="91440" bIns="45720" rtlCol="0" anchor="ctr"/>
          <a:lstStyle>
            <a:lvl1pPr algn="l">
              <a:defRPr sz="2806">
                <a:solidFill>
                  <a:schemeClr val="tx1">
                    <a:tint val="75000"/>
                  </a:schemeClr>
                </a:solidFill>
              </a:defRPr>
            </a:lvl1pPr>
          </a:lstStyle>
          <a:p>
            <a:fld id="{E9818209-294F-4724-B67E-AE9B7237B295}" type="datetimeFigureOut">
              <a:rPr lang="en-US" smtClean="0"/>
              <a:pPr/>
              <a:t>1/9/2026</a:t>
            </a:fld>
            <a:endParaRPr lang="en-US"/>
          </a:p>
        </p:txBody>
      </p:sp>
      <p:sp>
        <p:nvSpPr>
          <p:cNvPr id="5" name="Footer Placeholder 4"/>
          <p:cNvSpPr>
            <a:spLocks noGrp="1"/>
          </p:cNvSpPr>
          <p:nvPr>
            <p:ph type="ftr" sz="quarter" idx="3"/>
          </p:nvPr>
        </p:nvSpPr>
        <p:spPr>
          <a:xfrm>
            <a:off x="7083326" y="28028274"/>
            <a:ext cx="7216973" cy="1610015"/>
          </a:xfrm>
          <a:prstGeom prst="rect">
            <a:avLst/>
          </a:prstGeom>
        </p:spPr>
        <p:txBody>
          <a:bodyPr vert="horz" lIns="91440" tIns="45720" rIns="91440" bIns="45720" rtlCol="0" anchor="ctr"/>
          <a:lstStyle>
            <a:lvl1pPr algn="ctr">
              <a:defRPr sz="280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102185" y="28028274"/>
            <a:ext cx="4811316" cy="1610015"/>
          </a:xfrm>
          <a:prstGeom prst="rect">
            <a:avLst/>
          </a:prstGeom>
        </p:spPr>
        <p:txBody>
          <a:bodyPr vert="horz" lIns="91440" tIns="45720" rIns="91440" bIns="45720" rtlCol="0" anchor="ctr"/>
          <a:lstStyle>
            <a:lvl1pPr algn="r">
              <a:defRPr sz="2806">
                <a:solidFill>
                  <a:schemeClr val="tx1">
                    <a:tint val="75000"/>
                  </a:schemeClr>
                </a:solidFill>
              </a:defRPr>
            </a:lvl1pPr>
          </a:lstStyle>
          <a:p>
            <a:fld id="{713C74ED-CBBA-4303-88CD-4690F69CED19}" type="slidenum">
              <a:rPr lang="en-US" smtClean="0"/>
              <a:pPr/>
              <a:t>‹nº›</a:t>
            </a:fld>
            <a:endParaRPr lang="en-US"/>
          </a:p>
        </p:txBody>
      </p:sp>
    </p:spTree>
    <p:extLst>
      <p:ext uri="{BB962C8B-B14F-4D97-AF65-F5344CB8AC3E}">
        <p14:creationId xmlns="" xmlns:p14="http://schemas.microsoft.com/office/powerpoint/2010/main" val="11904987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2138324" rtl="0" eaLnBrk="1" latinLnBrk="0" hangingPunct="1">
        <a:lnSpc>
          <a:spcPct val="90000"/>
        </a:lnSpc>
        <a:spcBef>
          <a:spcPct val="0"/>
        </a:spcBef>
        <a:buNone/>
        <a:defRPr sz="10289" kern="1200">
          <a:solidFill>
            <a:schemeClr val="tx1"/>
          </a:solidFill>
          <a:latin typeface="+mj-lt"/>
          <a:ea typeface="+mj-ea"/>
          <a:cs typeface="+mj-cs"/>
        </a:defRPr>
      </a:lvl1pPr>
    </p:titleStyle>
    <p:bodyStyle>
      <a:lvl1pPr marL="534581" indent="-534581" algn="l" defTabSz="2138324" rtl="0" eaLnBrk="1" latinLnBrk="0" hangingPunct="1">
        <a:lnSpc>
          <a:spcPct val="90000"/>
        </a:lnSpc>
        <a:spcBef>
          <a:spcPts val="2339"/>
        </a:spcBef>
        <a:buFont typeface="Arial" panose="020B0604020202020204" pitchFamily="34" charset="0"/>
        <a:buChar char="•"/>
        <a:defRPr sz="6548" kern="1200">
          <a:solidFill>
            <a:schemeClr val="tx1"/>
          </a:solidFill>
          <a:latin typeface="+mn-lt"/>
          <a:ea typeface="+mn-ea"/>
          <a:cs typeface="+mn-cs"/>
        </a:defRPr>
      </a:lvl1pPr>
      <a:lvl2pPr marL="1603743" indent="-534581" algn="l" defTabSz="2138324" rtl="0" eaLnBrk="1" latinLnBrk="0" hangingPunct="1">
        <a:lnSpc>
          <a:spcPct val="90000"/>
        </a:lnSpc>
        <a:spcBef>
          <a:spcPts val="1169"/>
        </a:spcBef>
        <a:buFont typeface="Arial" panose="020B0604020202020204" pitchFamily="34" charset="0"/>
        <a:buChar char="•"/>
        <a:defRPr sz="5612" kern="1200">
          <a:solidFill>
            <a:schemeClr val="tx1"/>
          </a:solidFill>
          <a:latin typeface="+mn-lt"/>
          <a:ea typeface="+mn-ea"/>
          <a:cs typeface="+mn-cs"/>
        </a:defRPr>
      </a:lvl2pPr>
      <a:lvl3pPr marL="2672906" indent="-534581" algn="l" defTabSz="2138324" rtl="0" eaLnBrk="1" latinLnBrk="0" hangingPunct="1">
        <a:lnSpc>
          <a:spcPct val="90000"/>
        </a:lnSpc>
        <a:spcBef>
          <a:spcPts val="1169"/>
        </a:spcBef>
        <a:buFont typeface="Arial" panose="020B0604020202020204" pitchFamily="34" charset="0"/>
        <a:buChar char="•"/>
        <a:defRPr sz="4677" kern="1200">
          <a:solidFill>
            <a:schemeClr val="tx1"/>
          </a:solidFill>
          <a:latin typeface="+mn-lt"/>
          <a:ea typeface="+mn-ea"/>
          <a:cs typeface="+mn-cs"/>
        </a:defRPr>
      </a:lvl3pPr>
      <a:lvl4pPr marL="3742068"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4pPr>
      <a:lvl5pPr marL="4811230"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5pPr>
      <a:lvl6pPr marL="5880392"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6pPr>
      <a:lvl7pPr marL="6949554"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7pPr>
      <a:lvl8pPr marL="8018717"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8pPr>
      <a:lvl9pPr marL="9087879"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9pPr>
    </p:bodyStyle>
    <p:otherStyle>
      <a:defPPr>
        <a:defRPr lang="en-US"/>
      </a:defPPr>
      <a:lvl1pPr marL="0" algn="l" defTabSz="2138324" rtl="0" eaLnBrk="1" latinLnBrk="0" hangingPunct="1">
        <a:defRPr sz="4209" kern="1200">
          <a:solidFill>
            <a:schemeClr val="tx1"/>
          </a:solidFill>
          <a:latin typeface="+mn-lt"/>
          <a:ea typeface="+mn-ea"/>
          <a:cs typeface="+mn-cs"/>
        </a:defRPr>
      </a:lvl1pPr>
      <a:lvl2pPr marL="1069162" algn="l" defTabSz="2138324" rtl="0" eaLnBrk="1" latinLnBrk="0" hangingPunct="1">
        <a:defRPr sz="4209" kern="1200">
          <a:solidFill>
            <a:schemeClr val="tx1"/>
          </a:solidFill>
          <a:latin typeface="+mn-lt"/>
          <a:ea typeface="+mn-ea"/>
          <a:cs typeface="+mn-cs"/>
        </a:defRPr>
      </a:lvl2pPr>
      <a:lvl3pPr marL="2138324" algn="l" defTabSz="2138324" rtl="0" eaLnBrk="1" latinLnBrk="0" hangingPunct="1">
        <a:defRPr sz="4209" kern="1200">
          <a:solidFill>
            <a:schemeClr val="tx1"/>
          </a:solidFill>
          <a:latin typeface="+mn-lt"/>
          <a:ea typeface="+mn-ea"/>
          <a:cs typeface="+mn-cs"/>
        </a:defRPr>
      </a:lvl3pPr>
      <a:lvl4pPr marL="3207487" algn="l" defTabSz="2138324" rtl="0" eaLnBrk="1" latinLnBrk="0" hangingPunct="1">
        <a:defRPr sz="4209" kern="1200">
          <a:solidFill>
            <a:schemeClr val="tx1"/>
          </a:solidFill>
          <a:latin typeface="+mn-lt"/>
          <a:ea typeface="+mn-ea"/>
          <a:cs typeface="+mn-cs"/>
        </a:defRPr>
      </a:lvl4pPr>
      <a:lvl5pPr marL="4276649" algn="l" defTabSz="2138324" rtl="0" eaLnBrk="1" latinLnBrk="0" hangingPunct="1">
        <a:defRPr sz="4209" kern="1200">
          <a:solidFill>
            <a:schemeClr val="tx1"/>
          </a:solidFill>
          <a:latin typeface="+mn-lt"/>
          <a:ea typeface="+mn-ea"/>
          <a:cs typeface="+mn-cs"/>
        </a:defRPr>
      </a:lvl5pPr>
      <a:lvl6pPr marL="5345811" algn="l" defTabSz="2138324" rtl="0" eaLnBrk="1" latinLnBrk="0" hangingPunct="1">
        <a:defRPr sz="4209" kern="1200">
          <a:solidFill>
            <a:schemeClr val="tx1"/>
          </a:solidFill>
          <a:latin typeface="+mn-lt"/>
          <a:ea typeface="+mn-ea"/>
          <a:cs typeface="+mn-cs"/>
        </a:defRPr>
      </a:lvl6pPr>
      <a:lvl7pPr marL="6414973" algn="l" defTabSz="2138324" rtl="0" eaLnBrk="1" latinLnBrk="0" hangingPunct="1">
        <a:defRPr sz="4209" kern="1200">
          <a:solidFill>
            <a:schemeClr val="tx1"/>
          </a:solidFill>
          <a:latin typeface="+mn-lt"/>
          <a:ea typeface="+mn-ea"/>
          <a:cs typeface="+mn-cs"/>
        </a:defRPr>
      </a:lvl7pPr>
      <a:lvl8pPr marL="7484135" algn="l" defTabSz="2138324" rtl="0" eaLnBrk="1" latinLnBrk="0" hangingPunct="1">
        <a:defRPr sz="4209" kern="1200">
          <a:solidFill>
            <a:schemeClr val="tx1"/>
          </a:solidFill>
          <a:latin typeface="+mn-lt"/>
          <a:ea typeface="+mn-ea"/>
          <a:cs typeface="+mn-cs"/>
        </a:defRPr>
      </a:lvl8pPr>
      <a:lvl9pPr marL="8553298" algn="l" defTabSz="2138324" rtl="0" eaLnBrk="1" latinLnBrk="0" hangingPunct="1">
        <a:defRPr sz="42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emf"/><Relationship Id="rId3" Type="http://schemas.openxmlformats.org/officeDocument/2006/relationships/hyperlink" Target="https://orcid.org/0000-0001-6462-0581" TargetMode="External"/><Relationship Id="rId7" Type="http://schemas.openxmlformats.org/officeDocument/2006/relationships/image" Target="../media/image1.png"/><Relationship Id="rId12" Type="http://schemas.openxmlformats.org/officeDocument/2006/relationships/image" Target="../media/image6.jpeg"/><Relationship Id="rId2" Type="http://schemas.openxmlformats.org/officeDocument/2006/relationships/hyperlink" Target="mailto:maidelymenar@gmail.com" TargetMode="External"/><Relationship Id="rId1" Type="http://schemas.openxmlformats.org/officeDocument/2006/relationships/slideLayout" Target="../slideLayouts/slideLayout7.xml"/><Relationship Id="rId6" Type="http://schemas.openxmlformats.org/officeDocument/2006/relationships/hyperlink" Target="https://orcid.org/0000-0009-5688-2989" TargetMode="External"/><Relationship Id="rId11" Type="http://schemas.openxmlformats.org/officeDocument/2006/relationships/image" Target="../media/image5.jpeg"/><Relationship Id="rId5" Type="http://schemas.openxmlformats.org/officeDocument/2006/relationships/hyperlink" Target="https://orcid.org/0000-0009-8480-9576" TargetMode="External"/><Relationship Id="rId15" Type="http://schemas.openxmlformats.org/officeDocument/2006/relationships/image" Target="../media/image9.png"/><Relationship Id="rId10" Type="http://schemas.openxmlformats.org/officeDocument/2006/relationships/image" Target="../media/image4.png"/><Relationship Id="rId4" Type="http://schemas.openxmlformats.org/officeDocument/2006/relationships/hyperlink" Target="https://orcid.org/0000-0002-2230-7332" TargetMode="External"/><Relationship Id="rId9" Type="http://schemas.openxmlformats.org/officeDocument/2006/relationships/image" Target="../media/image3.png"/><Relationship Id="rId1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28">
            <a:extLst>
              <a:ext uri="{FF2B5EF4-FFF2-40B4-BE49-F238E27FC236}">
                <a16:creationId xmlns="" xmlns:a16="http://schemas.microsoft.com/office/drawing/2014/main" id="{EEC8DC0C-2B95-49CE-9376-AD2E0528C6B2}"/>
              </a:ext>
            </a:extLst>
          </p:cNvPr>
          <p:cNvSpPr txBox="1">
            <a:spLocks/>
          </p:cNvSpPr>
          <p:nvPr/>
        </p:nvSpPr>
        <p:spPr>
          <a:xfrm>
            <a:off x="570032" y="8414098"/>
            <a:ext cx="10106746" cy="558738"/>
          </a:xfrm>
          <a:prstGeom prst="rect">
            <a:avLst/>
          </a:prstGeom>
          <a:solidFill>
            <a:srgbClr val="CC99FF"/>
          </a:solidFill>
          <a:ln w="25400" cap="flat" cmpd="sng" algn="ctr">
            <a:solidFill>
              <a:srgbClr val="70AD47">
                <a:shade val="50000"/>
              </a:srgbClr>
            </a:solidFill>
            <a:prstDash val="solid"/>
          </a:ln>
          <a:effectLst/>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5">
                    <a:lumMod val="50000"/>
                  </a:schemeClr>
                </a:solidFill>
                <a:latin typeface="+mn-lt"/>
                <a:ea typeface="+mn-ea"/>
                <a:cs typeface="+mn-cs"/>
              </a:defRPr>
            </a:lvl1pPr>
            <a:lvl2pPr marL="2468955" indent="-949598" algn="l" defTabSz="3038715" rtl="0" eaLnBrk="1" latinLnBrk="0" hangingPunct="1">
              <a:spcBef>
                <a:spcPct val="20000"/>
              </a:spcBef>
              <a:buFont typeface="Arial" pitchFamily="34" charset="0"/>
              <a:buChar char="–"/>
              <a:defRPr sz="9400" kern="1200">
                <a:solidFill>
                  <a:schemeClr val="lt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lt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9pPr>
          </a:lstStyle>
          <a:p>
            <a:pPr marL="0" marR="0" lvl="0" indent="0" algn="ctr" defTabSz="3038715" rtl="0" eaLnBrk="1" fontAlgn="auto" latinLnBrk="0" hangingPunct="1">
              <a:lnSpc>
                <a:spcPct val="100000"/>
              </a:lnSpc>
              <a:spcBef>
                <a:spcPct val="20000"/>
              </a:spcBef>
              <a:spcAft>
                <a:spcPts val="0"/>
              </a:spcAft>
              <a:buClrTx/>
              <a:buSzTx/>
              <a:buFont typeface="Arial" pitchFamily="34" charset="0"/>
              <a:buNone/>
              <a:tabLst/>
              <a:defRPr/>
            </a:pPr>
            <a:r>
              <a:rPr kumimoji="0" lang="en-US" sz="2800" i="0" u="sng" strike="noStrike" kern="1200" cap="none" spc="0" normalizeH="0" baseline="0" noProof="0" dirty="0">
                <a:ln>
                  <a:noFill/>
                </a:ln>
                <a:solidFill>
                  <a:schemeClr val="tx1"/>
                </a:solidFill>
                <a:effectLst/>
                <a:uLnTx/>
                <a:uFillTx/>
                <a:latin typeface="Calibri"/>
                <a:ea typeface="+mn-ea"/>
                <a:cs typeface="+mn-cs"/>
              </a:rPr>
              <a:t>INTRODUCCION (OBJETIVOS)</a:t>
            </a:r>
          </a:p>
        </p:txBody>
      </p:sp>
      <p:sp>
        <p:nvSpPr>
          <p:cNvPr id="20" name="Text Placeholder 30">
            <a:extLst>
              <a:ext uri="{FF2B5EF4-FFF2-40B4-BE49-F238E27FC236}">
                <a16:creationId xmlns="" xmlns:a16="http://schemas.microsoft.com/office/drawing/2014/main" id="{8DEC2B02-DBCD-473A-9DEA-7686772929AA}"/>
              </a:ext>
            </a:extLst>
          </p:cNvPr>
          <p:cNvSpPr txBox="1">
            <a:spLocks/>
          </p:cNvSpPr>
          <p:nvPr/>
        </p:nvSpPr>
        <p:spPr>
          <a:xfrm>
            <a:off x="5839474" y="14668500"/>
            <a:ext cx="10093752" cy="558738"/>
          </a:xfrm>
          <a:prstGeom prst="rect">
            <a:avLst/>
          </a:prstGeom>
          <a:solidFill>
            <a:srgbClr val="CC99FF"/>
          </a:solidFill>
          <a:ln w="25400" cap="flat" cmpd="sng" algn="ctr">
            <a:solidFill>
              <a:srgbClr val="70AD47">
                <a:shade val="50000"/>
              </a:srgbClr>
            </a:solidFill>
            <a:prstDash val="solid"/>
          </a:ln>
          <a:effectLst/>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5">
                    <a:lumMod val="50000"/>
                  </a:schemeClr>
                </a:solidFill>
                <a:latin typeface="+mn-lt"/>
                <a:ea typeface="+mn-ea"/>
                <a:cs typeface="+mn-cs"/>
              </a:defRPr>
            </a:lvl1pPr>
            <a:lvl2pPr marL="2468955" indent="-949598" algn="l" defTabSz="3038715" rtl="0" eaLnBrk="1" latinLnBrk="0" hangingPunct="1">
              <a:spcBef>
                <a:spcPct val="20000"/>
              </a:spcBef>
              <a:buFont typeface="Arial" pitchFamily="34" charset="0"/>
              <a:buChar char="–"/>
              <a:defRPr sz="9400" kern="1200">
                <a:solidFill>
                  <a:schemeClr val="lt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lt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9pPr>
          </a:lstStyle>
          <a:p>
            <a:pPr marL="0" marR="0" lvl="0" indent="0" defTabSz="3038715" rtl="0" eaLnBrk="1" fontAlgn="auto" latinLnBrk="0" hangingPunct="1">
              <a:lnSpc>
                <a:spcPct val="100000"/>
              </a:lnSpc>
              <a:spcBef>
                <a:spcPct val="20000"/>
              </a:spcBef>
              <a:spcAft>
                <a:spcPts val="0"/>
              </a:spcAft>
              <a:buClrTx/>
              <a:buSzTx/>
              <a:buFont typeface="Arial" pitchFamily="34" charset="0"/>
              <a:buNone/>
              <a:tabLst/>
              <a:defRPr/>
            </a:pPr>
            <a:r>
              <a:rPr kumimoji="0" lang="en-US" sz="2800" i="0" u="sng" strike="noStrike" kern="1200" cap="none" spc="0" normalizeH="0" baseline="0" noProof="0" dirty="0">
                <a:ln>
                  <a:noFill/>
                </a:ln>
                <a:solidFill>
                  <a:schemeClr val="tx1"/>
                </a:solidFill>
                <a:effectLst/>
                <a:uLnTx/>
                <a:uFillTx/>
                <a:latin typeface="Calibri"/>
                <a:ea typeface="+mn-ea"/>
                <a:cs typeface="+mn-cs"/>
              </a:rPr>
              <a:t>RESULTADOS Y DISCUSION</a:t>
            </a:r>
          </a:p>
        </p:txBody>
      </p:sp>
      <p:sp>
        <p:nvSpPr>
          <p:cNvPr id="24" name="Text Placeholder 29">
            <a:extLst>
              <a:ext uri="{FF2B5EF4-FFF2-40B4-BE49-F238E27FC236}">
                <a16:creationId xmlns="" xmlns:a16="http://schemas.microsoft.com/office/drawing/2014/main" id="{82BA7AD8-9D0D-4D14-8FD9-E1C8ED7F8BFE}"/>
              </a:ext>
            </a:extLst>
          </p:cNvPr>
          <p:cNvSpPr txBox="1">
            <a:spLocks/>
          </p:cNvSpPr>
          <p:nvPr/>
        </p:nvSpPr>
        <p:spPr>
          <a:xfrm>
            <a:off x="10886350" y="8415743"/>
            <a:ext cx="10096349" cy="566030"/>
          </a:xfrm>
          <a:prstGeom prst="rect">
            <a:avLst/>
          </a:prstGeom>
          <a:solidFill>
            <a:srgbClr val="CC99FF"/>
          </a:solidFill>
          <a:ln w="25400" cap="flat" cmpd="sng" algn="ctr">
            <a:solidFill>
              <a:srgbClr val="70AD47">
                <a:shade val="50000"/>
              </a:srgbClr>
            </a:solidFill>
            <a:prstDash val="solid"/>
          </a:ln>
          <a:effectLst/>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5">
                    <a:lumMod val="50000"/>
                  </a:schemeClr>
                </a:solidFill>
                <a:latin typeface="+mn-lt"/>
                <a:ea typeface="+mn-ea"/>
                <a:cs typeface="+mn-cs"/>
              </a:defRPr>
            </a:lvl1pPr>
            <a:lvl2pPr marL="2468955" indent="-949598" algn="l" defTabSz="3038715" rtl="0" eaLnBrk="1" latinLnBrk="0" hangingPunct="1">
              <a:spcBef>
                <a:spcPct val="20000"/>
              </a:spcBef>
              <a:buFont typeface="Arial" pitchFamily="34" charset="0"/>
              <a:buChar char="–"/>
              <a:defRPr sz="9400" kern="1200">
                <a:solidFill>
                  <a:schemeClr val="lt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lt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9pPr>
          </a:lstStyle>
          <a:p>
            <a:pPr marL="0" marR="0" lvl="0" indent="0" algn="ctr" defTabSz="3038715" rtl="0" eaLnBrk="1" fontAlgn="auto" latinLnBrk="0" hangingPunct="1">
              <a:lnSpc>
                <a:spcPct val="100000"/>
              </a:lnSpc>
              <a:spcBef>
                <a:spcPct val="20000"/>
              </a:spcBef>
              <a:spcAft>
                <a:spcPts val="0"/>
              </a:spcAft>
              <a:buClrTx/>
              <a:buSzTx/>
              <a:buFont typeface="Arial" pitchFamily="34" charset="0"/>
              <a:buNone/>
              <a:tabLst/>
              <a:defRPr/>
            </a:pPr>
            <a:r>
              <a:rPr kumimoji="0" lang="en-US" sz="2800" b="1" i="0" u="sng" strike="noStrike" kern="1200" cap="none" spc="0" normalizeH="0" baseline="0" noProof="0" dirty="0">
                <a:ln>
                  <a:noFill/>
                </a:ln>
                <a:solidFill>
                  <a:schemeClr val="tx1"/>
                </a:solidFill>
                <a:effectLst/>
                <a:uLnTx/>
                <a:uFillTx/>
                <a:latin typeface="Calibri"/>
                <a:ea typeface="+mn-ea"/>
                <a:cs typeface="+mn-cs"/>
              </a:rPr>
              <a:t>METODOLOGIA</a:t>
            </a:r>
          </a:p>
        </p:txBody>
      </p:sp>
      <p:sp>
        <p:nvSpPr>
          <p:cNvPr id="25" name="Text Placeholder 32">
            <a:extLst>
              <a:ext uri="{FF2B5EF4-FFF2-40B4-BE49-F238E27FC236}">
                <a16:creationId xmlns="" xmlns:a16="http://schemas.microsoft.com/office/drawing/2014/main" id="{69085A74-C7AD-4A34-B700-A343551A6444}"/>
              </a:ext>
            </a:extLst>
          </p:cNvPr>
          <p:cNvSpPr txBox="1">
            <a:spLocks/>
          </p:cNvSpPr>
          <p:nvPr/>
        </p:nvSpPr>
        <p:spPr>
          <a:xfrm>
            <a:off x="5839474" y="24546463"/>
            <a:ext cx="10090978" cy="566030"/>
          </a:xfrm>
          <a:prstGeom prst="rect">
            <a:avLst/>
          </a:prstGeom>
          <a:solidFill>
            <a:srgbClr val="CC99FF"/>
          </a:solidFill>
          <a:ln w="25400" cap="flat" cmpd="sng" algn="ctr">
            <a:solidFill>
              <a:srgbClr val="70AD47">
                <a:shade val="50000"/>
              </a:srgbClr>
            </a:solidFill>
            <a:prstDash val="solid"/>
          </a:ln>
          <a:effectLst/>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5">
                    <a:lumMod val="50000"/>
                  </a:schemeClr>
                </a:solidFill>
                <a:latin typeface="+mn-lt"/>
                <a:ea typeface="+mn-ea"/>
                <a:cs typeface="+mn-cs"/>
              </a:defRPr>
            </a:lvl1pPr>
            <a:lvl2pPr marL="2468955" indent="-949598" algn="l" defTabSz="3038715" rtl="0" eaLnBrk="1" latinLnBrk="0" hangingPunct="1">
              <a:spcBef>
                <a:spcPct val="20000"/>
              </a:spcBef>
              <a:buFont typeface="Arial" pitchFamily="34" charset="0"/>
              <a:buChar char="–"/>
              <a:defRPr sz="9400" kern="1200">
                <a:solidFill>
                  <a:schemeClr val="lt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lt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9pPr>
          </a:lstStyle>
          <a:p>
            <a:pPr marL="0" marR="0" lvl="0" indent="0" algn="ctr" defTabSz="3038715" rtl="0" eaLnBrk="1" fontAlgn="auto" latinLnBrk="0" hangingPunct="1">
              <a:lnSpc>
                <a:spcPct val="100000"/>
              </a:lnSpc>
              <a:spcBef>
                <a:spcPct val="20000"/>
              </a:spcBef>
              <a:spcAft>
                <a:spcPts val="0"/>
              </a:spcAft>
              <a:buClrTx/>
              <a:buSzTx/>
              <a:buFont typeface="Arial" pitchFamily="34" charset="0"/>
              <a:buNone/>
              <a:tabLst/>
              <a:defRPr/>
            </a:pPr>
            <a:r>
              <a:rPr kumimoji="0" lang="en-US" sz="2800" i="0" u="sng" strike="noStrike" kern="1200" cap="none" spc="0" normalizeH="0" baseline="0" noProof="0" dirty="0">
                <a:ln>
                  <a:noFill/>
                </a:ln>
                <a:solidFill>
                  <a:schemeClr val="tx1"/>
                </a:solidFill>
                <a:effectLst/>
                <a:uLnTx/>
                <a:uFillTx/>
                <a:latin typeface="Calibri"/>
                <a:ea typeface="+mn-ea"/>
                <a:cs typeface="+mn-cs"/>
              </a:rPr>
              <a:t>CONCLUSIONES</a:t>
            </a:r>
          </a:p>
        </p:txBody>
      </p:sp>
      <p:sp>
        <p:nvSpPr>
          <p:cNvPr id="62" name="61 Rectángulo"/>
          <p:cNvSpPr/>
          <p:nvPr/>
        </p:nvSpPr>
        <p:spPr>
          <a:xfrm>
            <a:off x="1695450" y="4149788"/>
            <a:ext cx="17868900" cy="830997"/>
          </a:xfrm>
          <a:prstGeom prst="rect">
            <a:avLst/>
          </a:prstGeom>
        </p:spPr>
        <p:txBody>
          <a:bodyPr wrap="square">
            <a:spAutoFit/>
          </a:bodyPr>
          <a:lstStyle/>
          <a:p>
            <a:pPr algn="ctr"/>
            <a:r>
              <a:rPr lang="es-MX" altLang="x-none" sz="4800" b="1" dirty="0" smtClean="0">
                <a:latin typeface="Times New Roman" panose="02020603050405020304" pitchFamily="18" charset="0"/>
                <a:cs typeface="Times New Roman" panose="02020603050405020304" pitchFamily="18" charset="0"/>
              </a:rPr>
              <a:t>Cáncer Cérvico uterino : Resonancia Magnética del Suelo </a:t>
            </a:r>
            <a:r>
              <a:rPr lang="es-MX" altLang="x-none" sz="4800" b="1" dirty="0" smtClean="0">
                <a:latin typeface="Times New Roman" panose="02020603050405020304" pitchFamily="18" charset="0"/>
                <a:cs typeface="Times New Roman" panose="02020603050405020304" pitchFamily="18" charset="0"/>
              </a:rPr>
              <a:t>Pélvico </a:t>
            </a:r>
            <a:endParaRPr lang="x-none" altLang="x-none" sz="4800" b="1" dirty="0" smtClean="0">
              <a:latin typeface="Times New Roman" panose="02020603050405020304" pitchFamily="18" charset="0"/>
              <a:cs typeface="Times New Roman" panose="02020603050405020304" pitchFamily="18" charset="0"/>
            </a:endParaRPr>
          </a:p>
        </p:txBody>
      </p:sp>
      <p:sp>
        <p:nvSpPr>
          <p:cNvPr id="65" name="64 Rectángulo"/>
          <p:cNvSpPr/>
          <p:nvPr/>
        </p:nvSpPr>
        <p:spPr>
          <a:xfrm>
            <a:off x="361950" y="5320764"/>
            <a:ext cx="20764500" cy="3970318"/>
          </a:xfrm>
          <a:prstGeom prst="rect">
            <a:avLst/>
          </a:prstGeom>
        </p:spPr>
        <p:txBody>
          <a:bodyPr wrap="square">
            <a:spAutoFit/>
          </a:bodyPr>
          <a:lstStyle/>
          <a:p>
            <a:pPr algn="ctr"/>
            <a:r>
              <a:rPr lang="en-US" sz="2400" b="1" dirty="0" err="1"/>
              <a:t>Autor</a:t>
            </a:r>
            <a:r>
              <a:rPr lang="en-US" sz="2400" b="1" dirty="0"/>
              <a:t>(</a:t>
            </a:r>
            <a:r>
              <a:rPr lang="en-US" sz="2400" b="1" dirty="0" err="1"/>
              <a:t>es</a:t>
            </a:r>
            <a:r>
              <a:rPr lang="en-US" sz="2400" b="1" dirty="0"/>
              <a:t>):  </a:t>
            </a:r>
            <a:r>
              <a:rPr lang="en-US" sz="2800" dirty="0" smtClean="0"/>
              <a:t>Dra</a:t>
            </a:r>
            <a:r>
              <a:rPr lang="en-US" sz="2800" b="1" dirty="0" smtClean="0"/>
              <a:t>.</a:t>
            </a:r>
            <a:r>
              <a:rPr lang="es-ES_tradnl" sz="2800" b="1" dirty="0" smtClean="0"/>
              <a:t> </a:t>
            </a:r>
            <a:r>
              <a:rPr lang="es-ES_tradnl" sz="2800" dirty="0" smtClean="0"/>
              <a:t>Maidely Mena Ramirez</a:t>
            </a:r>
            <a:r>
              <a:rPr lang="es-ES_tradnl" sz="2800" baseline="30000" dirty="0" smtClean="0"/>
              <a:t>1</a:t>
            </a:r>
            <a:r>
              <a:rPr lang="es-ES_tradnl" sz="2800" dirty="0" smtClean="0"/>
              <a:t>, Dra. Analiz de Paula Paredes </a:t>
            </a:r>
            <a:r>
              <a:rPr lang="es-ES_tradnl" sz="2800" baseline="30000" dirty="0" smtClean="0"/>
              <a:t>2</a:t>
            </a:r>
            <a:r>
              <a:rPr lang="es-ES_tradnl" sz="2800" dirty="0" smtClean="0"/>
              <a:t> Dr. Yosley Gonzalez Quintero Dra. Andrea Padrón Saavedra </a:t>
            </a:r>
            <a:endParaRPr lang="es-ES" sz="2800" dirty="0"/>
          </a:p>
          <a:p>
            <a:pPr algn="ctr"/>
            <a:endParaRPr lang="es-ES" sz="2800" dirty="0"/>
          </a:p>
          <a:p>
            <a:pPr algn="just"/>
            <a:r>
              <a:rPr lang="es-ES_tradnl" sz="2000" dirty="0" smtClean="0">
                <a:latin typeface="Calibri" panose="020F0502020204030204" pitchFamily="34" charset="0"/>
                <a:cs typeface="Calibri" panose="020F0502020204030204" pitchFamily="34" charset="0"/>
              </a:rPr>
              <a:t>  1 Hospital Abel Santamaría Cuadrado. UCMPR. Pinar del Rio. Cuba .</a:t>
            </a:r>
            <a:r>
              <a:rPr lang="es-ES_tradnl" sz="2000" dirty="0">
                <a:latin typeface="Calibri" panose="020F0502020204030204" pitchFamily="34" charset="0"/>
                <a:cs typeface="Calibri" panose="020F0502020204030204" pitchFamily="34" charset="0"/>
              </a:rPr>
              <a:t>C</a:t>
            </a:r>
            <a:r>
              <a:rPr lang="es-ES_tradnl" sz="2000" dirty="0" smtClean="0">
                <a:latin typeface="Calibri" panose="020F0502020204030204" pitchFamily="34" charset="0"/>
                <a:cs typeface="Calibri" panose="020F0502020204030204" pitchFamily="34" charset="0"/>
              </a:rPr>
              <a:t>orreo: </a:t>
            </a:r>
            <a:r>
              <a:rPr lang="es-ES_tradnl" sz="2000" dirty="0" smtClean="0">
                <a:latin typeface="Calibri" panose="020F0502020204030204" pitchFamily="34" charset="0"/>
                <a:cs typeface="Calibri" panose="020F0502020204030204" pitchFamily="34" charset="0"/>
                <a:hlinkClick r:id="rId2"/>
              </a:rPr>
              <a:t>maidelymenar@gmail.com</a:t>
            </a:r>
            <a:r>
              <a:rPr lang="es-ES_tradnl" sz="2000" dirty="0" smtClean="0">
                <a:latin typeface="Calibri" panose="020F0502020204030204" pitchFamily="34" charset="0"/>
                <a:cs typeface="Calibri" panose="020F0502020204030204" pitchFamily="34" charset="0"/>
              </a:rPr>
              <a:t>  Orcid</a:t>
            </a:r>
            <a:r>
              <a:rPr lang="es-ES_tradnl" sz="2000" dirty="0">
                <a:latin typeface="Calibri" panose="020F0502020204030204" pitchFamily="34" charset="0"/>
                <a:cs typeface="Calibri" panose="020F0502020204030204" pitchFamily="34" charset="0"/>
              </a:rPr>
              <a:t> </a:t>
            </a:r>
            <a:r>
              <a:rPr lang="es-ES_tradnl" sz="2000" dirty="0" smtClean="0">
                <a:latin typeface="Calibri" panose="020F0502020204030204" pitchFamily="34" charset="0"/>
                <a:cs typeface="Calibri" panose="020F0502020204030204" pitchFamily="34" charset="0"/>
                <a:hlinkClick r:id="rId3"/>
              </a:rPr>
              <a:t>https://orcid.org/0000-0001-6462-0581</a:t>
            </a:r>
            <a:endParaRPr lang="es-ES" sz="2000" dirty="0">
              <a:latin typeface="Calibri" panose="020F0502020204030204" pitchFamily="34" charset="0"/>
              <a:cs typeface="Calibri" panose="020F0502020204030204" pitchFamily="34" charset="0"/>
            </a:endParaRPr>
          </a:p>
          <a:p>
            <a:pPr algn="just"/>
            <a:r>
              <a:rPr lang="es-ES_tradnl" sz="2000" dirty="0" smtClean="0">
                <a:latin typeface="Calibri" panose="020F0502020204030204" pitchFamily="34" charset="0"/>
                <a:cs typeface="Calibri" panose="020F0502020204030204" pitchFamily="34" charset="0"/>
              </a:rPr>
              <a:t>  2 Hospital Abel Santamaría Cuadrado .UCMPR Pinar del Rio. Cuba. Correo: </a:t>
            </a:r>
            <a:r>
              <a:rPr lang="es-ES_tradnl" sz="2000" dirty="0" smtClean="0">
                <a:solidFill>
                  <a:schemeClr val="accent1"/>
                </a:solidFill>
                <a:latin typeface="Calibri" panose="020F0502020204030204" pitchFamily="34" charset="0"/>
                <a:cs typeface="Calibri" panose="020F0502020204030204" pitchFamily="34" charset="0"/>
              </a:rPr>
              <a:t>analizdepaulaparedes@gmail.com</a:t>
            </a:r>
            <a:r>
              <a:rPr lang="es-ES_tradnl" sz="2000" dirty="0" smtClean="0">
                <a:latin typeface="Calibri" panose="020F0502020204030204" pitchFamily="34" charset="0"/>
                <a:cs typeface="Calibri" panose="020F0502020204030204" pitchFamily="34" charset="0"/>
              </a:rPr>
              <a:t>  Orcid </a:t>
            </a:r>
            <a:r>
              <a:rPr lang="es-ES_tradnl" sz="2000" dirty="0">
                <a:latin typeface="Calibri" panose="020F0502020204030204" pitchFamily="34" charset="0"/>
                <a:cs typeface="Calibri" panose="020F0502020204030204" pitchFamily="34" charset="0"/>
                <a:hlinkClick r:id="rId4"/>
              </a:rPr>
              <a:t>https://</a:t>
            </a:r>
            <a:r>
              <a:rPr lang="es-ES_tradnl" sz="2000" dirty="0" smtClean="0">
                <a:latin typeface="Calibri" panose="020F0502020204030204" pitchFamily="34" charset="0"/>
                <a:cs typeface="Calibri" panose="020F0502020204030204" pitchFamily="34" charset="0"/>
                <a:hlinkClick r:id="rId4"/>
              </a:rPr>
              <a:t>orcid.org/0000-0002-2230-7332</a:t>
            </a:r>
            <a:r>
              <a:rPr lang="es-ES_tradnl" sz="2000" dirty="0" smtClean="0">
                <a:latin typeface="Calibri" panose="020F0502020204030204" pitchFamily="34" charset="0"/>
                <a:cs typeface="Calibri" panose="020F0502020204030204" pitchFamily="34" charset="0"/>
              </a:rPr>
              <a:t> </a:t>
            </a:r>
          </a:p>
          <a:p>
            <a:pPr algn="just"/>
            <a:r>
              <a:rPr lang="es-ES_tradnl" sz="2000" dirty="0" smtClean="0">
                <a:latin typeface="Calibri" panose="020F0502020204030204" pitchFamily="34" charset="0"/>
                <a:cs typeface="Calibri" panose="020F0502020204030204" pitchFamily="34" charset="0"/>
              </a:rPr>
              <a:t>  3 Hospital León Cuervo Rubio. UCMUP Pinar del Rio. Cuba. Correo:yosleygonzalez997@gmail.com  </a:t>
            </a:r>
            <a:r>
              <a:rPr lang="es-ES_tradnl" sz="2000" dirty="0" err="1" smtClean="0">
                <a:latin typeface="Calibri" panose="020F0502020204030204" pitchFamily="34" charset="0"/>
                <a:cs typeface="Calibri" panose="020F0502020204030204" pitchFamily="34" charset="0"/>
              </a:rPr>
              <a:t>Orcid</a:t>
            </a:r>
            <a:r>
              <a:rPr lang="es-ES_tradnl" sz="2000" dirty="0" smtClean="0">
                <a:latin typeface="Calibri" panose="020F0502020204030204" pitchFamily="34" charset="0"/>
                <a:cs typeface="Calibri" panose="020F0502020204030204" pitchFamily="34" charset="0"/>
              </a:rPr>
              <a:t> </a:t>
            </a:r>
            <a:r>
              <a:rPr lang="es-ES_tradnl" sz="2000" dirty="0" smtClean="0">
                <a:latin typeface="Calibri" panose="020F0502020204030204" pitchFamily="34" charset="0"/>
                <a:cs typeface="Calibri" panose="020F0502020204030204" pitchFamily="34" charset="0"/>
                <a:hlinkClick r:id="rId5"/>
              </a:rPr>
              <a:t>https://orcid.org/0000-0009-8480-9576</a:t>
            </a:r>
            <a:r>
              <a:rPr lang="es-ES_tradnl" sz="2000" dirty="0" smtClean="0">
                <a:latin typeface="Calibri" panose="020F0502020204030204" pitchFamily="34" charset="0"/>
                <a:cs typeface="Calibri" panose="020F0502020204030204" pitchFamily="34" charset="0"/>
              </a:rPr>
              <a:t> </a:t>
            </a:r>
          </a:p>
          <a:p>
            <a:pPr algn="just"/>
            <a:r>
              <a:rPr lang="es-ES_tradnl" sz="2000" dirty="0" smtClean="0">
                <a:latin typeface="Calibri" panose="020F0502020204030204" pitchFamily="34" charset="0"/>
                <a:cs typeface="Calibri" panose="020F0502020204030204" pitchFamily="34" charset="0"/>
              </a:rPr>
              <a:t>  4Hospital Abel Santamaría Cuadrado. UCMUP Pinar del Rio. Cuba. Correo :andreapadron1987@gmail.com. </a:t>
            </a:r>
            <a:r>
              <a:rPr lang="es-ES_tradnl" sz="2000" dirty="0" err="1" smtClean="0">
                <a:latin typeface="Calibri" panose="020F0502020204030204" pitchFamily="34" charset="0"/>
                <a:cs typeface="Calibri" panose="020F0502020204030204" pitchFamily="34" charset="0"/>
              </a:rPr>
              <a:t>Orcid</a:t>
            </a:r>
            <a:r>
              <a:rPr lang="es-ES_tradnl" sz="2000" dirty="0" smtClean="0">
                <a:latin typeface="Calibri" panose="020F0502020204030204" pitchFamily="34" charset="0"/>
                <a:cs typeface="Calibri" panose="020F0502020204030204" pitchFamily="34" charset="0"/>
                <a:hlinkClick r:id="rId6"/>
              </a:rPr>
              <a:t> https://orcid.org/0000-0009-5688-2989</a:t>
            </a:r>
            <a:r>
              <a:rPr lang="es-ES_tradnl" sz="2000" dirty="0" smtClean="0">
                <a:latin typeface="Calibri" panose="020F0502020204030204" pitchFamily="34" charset="0"/>
                <a:cs typeface="Calibri" panose="020F0502020204030204" pitchFamily="34" charset="0"/>
              </a:rPr>
              <a:t> </a:t>
            </a:r>
          </a:p>
          <a:p>
            <a:pPr marL="457200" indent="-457200">
              <a:buAutoNum type="arabicPlain" startAt="3"/>
            </a:pPr>
            <a:endParaRPr lang="es-ES_tradnl" sz="2000" dirty="0" smtClean="0">
              <a:latin typeface="Calibri" panose="020F0502020204030204" pitchFamily="34" charset="0"/>
              <a:cs typeface="Calibri" panose="020F0502020204030204" pitchFamily="34" charset="0"/>
            </a:endParaRPr>
          </a:p>
          <a:p>
            <a:pPr algn="ctr"/>
            <a:endParaRPr lang="es-ES_tradnl" sz="2000" dirty="0" smtClean="0">
              <a:latin typeface="Calibri" panose="020F0502020204030204" pitchFamily="34" charset="0"/>
              <a:cs typeface="Calibri" panose="020F0502020204030204" pitchFamily="34" charset="0"/>
            </a:endParaRPr>
          </a:p>
          <a:p>
            <a:pPr algn="ctr"/>
            <a:endParaRPr lang="es-ES_tradnl" sz="2000" dirty="0" smtClean="0">
              <a:latin typeface="Calibri" panose="020F0502020204030204" pitchFamily="34" charset="0"/>
              <a:cs typeface="Calibri" panose="020F0502020204030204" pitchFamily="34" charset="0"/>
            </a:endParaRPr>
          </a:p>
          <a:p>
            <a:endParaRPr lang="es-ES_tradnl" sz="2800" dirty="0" smtClean="0">
              <a:solidFill>
                <a:srgbClr val="C00000"/>
              </a:solidFill>
              <a:latin typeface="Calibri" panose="020F0502020204030204" pitchFamily="34" charset="0"/>
              <a:cs typeface="Calibri" panose="020F0502020204030204" pitchFamily="34" charset="0"/>
            </a:endParaRPr>
          </a:p>
          <a:p>
            <a:endParaRPr lang="x-none" altLang="x-none" sz="2800" dirty="0">
              <a:latin typeface="Calibri" panose="020F0502020204030204" pitchFamily="34" charset="0"/>
              <a:cs typeface="Calibri" panose="020F0502020204030204" pitchFamily="34" charset="0"/>
            </a:endParaRPr>
          </a:p>
        </p:txBody>
      </p:sp>
      <p:grpSp>
        <p:nvGrpSpPr>
          <p:cNvPr id="16" name="15 Grupo"/>
          <p:cNvGrpSpPr/>
          <p:nvPr/>
        </p:nvGrpSpPr>
        <p:grpSpPr>
          <a:xfrm>
            <a:off x="-35940" y="0"/>
            <a:ext cx="21353556" cy="1777408"/>
            <a:chOff x="13444" y="4087576"/>
            <a:chExt cx="21353556" cy="1777408"/>
          </a:xfrm>
        </p:grpSpPr>
        <p:sp>
          <p:nvSpPr>
            <p:cNvPr id="28" name="Text Placeholder 28">
              <a:extLst>
                <a:ext uri="{FF2B5EF4-FFF2-40B4-BE49-F238E27FC236}">
                  <a16:creationId xmlns="" xmlns:a16="http://schemas.microsoft.com/office/drawing/2014/main" id="{EEC8DC0C-2B95-49CE-9376-AD2E0528C6B2}"/>
                </a:ext>
              </a:extLst>
            </p:cNvPr>
            <p:cNvSpPr txBox="1">
              <a:spLocks/>
            </p:cNvSpPr>
            <p:nvPr/>
          </p:nvSpPr>
          <p:spPr>
            <a:xfrm>
              <a:off x="13444" y="4127463"/>
              <a:ext cx="21353556" cy="1737521"/>
            </a:xfrm>
            <a:prstGeom prst="rect">
              <a:avLst/>
            </a:prstGeom>
            <a:solidFill>
              <a:srgbClr val="CC99FF"/>
            </a:solidFill>
            <a:ln w="25400" cap="flat" cmpd="sng" algn="ctr">
              <a:solidFill>
                <a:srgbClr val="70AD47">
                  <a:shade val="50000"/>
                </a:srgbClr>
              </a:solidFill>
              <a:prstDash val="solid"/>
            </a:ln>
            <a:effectLst/>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5">
                      <a:lumMod val="50000"/>
                    </a:schemeClr>
                  </a:solidFill>
                  <a:latin typeface="+mn-lt"/>
                  <a:ea typeface="+mn-ea"/>
                  <a:cs typeface="+mn-cs"/>
                </a:defRPr>
              </a:lvl1pPr>
              <a:lvl2pPr marL="2468955" indent="-949598" algn="l" defTabSz="3038715" rtl="0" eaLnBrk="1" latinLnBrk="0" hangingPunct="1">
                <a:spcBef>
                  <a:spcPct val="20000"/>
                </a:spcBef>
                <a:buFont typeface="Arial" pitchFamily="34" charset="0"/>
                <a:buChar char="–"/>
                <a:defRPr sz="9400" kern="1200">
                  <a:solidFill>
                    <a:schemeClr val="lt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lt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9pPr>
            </a:lstStyle>
            <a:p>
              <a:pPr marL="0" marR="0" lvl="0" indent="0" algn="ctr" defTabSz="3038715" rtl="0" eaLnBrk="1" fontAlgn="auto" latinLnBrk="0" hangingPunct="1">
                <a:lnSpc>
                  <a:spcPct val="100000"/>
                </a:lnSpc>
                <a:spcBef>
                  <a:spcPct val="20000"/>
                </a:spcBef>
                <a:spcAft>
                  <a:spcPts val="0"/>
                </a:spcAft>
                <a:buClrTx/>
                <a:buSzTx/>
                <a:buFont typeface="Arial" pitchFamily="34" charset="0"/>
                <a:buNone/>
                <a:tabLst/>
                <a:defRPr/>
              </a:pPr>
              <a:endParaRPr kumimoji="0" lang="en-US" sz="2800" i="0" u="sng" strike="noStrike" kern="1200" cap="none" spc="0" normalizeH="0" baseline="0" noProof="0" dirty="0">
                <a:ln>
                  <a:noFill/>
                </a:ln>
                <a:solidFill>
                  <a:schemeClr val="tx1"/>
                </a:solidFill>
                <a:effectLst/>
                <a:uLnTx/>
                <a:uFillTx/>
                <a:latin typeface="Calibri"/>
                <a:ea typeface="+mn-ea"/>
                <a:cs typeface="+mn-cs"/>
              </a:endParaRPr>
            </a:p>
          </p:txBody>
        </p:sp>
        <p:grpSp>
          <p:nvGrpSpPr>
            <p:cNvPr id="15" name="14 Grupo"/>
            <p:cNvGrpSpPr/>
            <p:nvPr/>
          </p:nvGrpSpPr>
          <p:grpSpPr>
            <a:xfrm>
              <a:off x="5308813" y="4087576"/>
              <a:ext cx="10473571" cy="1773580"/>
              <a:chOff x="-3177" y="4071220"/>
              <a:chExt cx="10473571" cy="1773580"/>
            </a:xfrm>
          </p:grpSpPr>
          <p:pic>
            <p:nvPicPr>
              <p:cNvPr id="1026" name="Picture 2"/>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3177" y="4071220"/>
                <a:ext cx="7745440" cy="177357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6" name="25 Imagen" descr="Screenshot_20200303-225950~2"/>
              <p:cNvPicPr/>
              <p:nvPr/>
            </p:nvPicPr>
            <p:blipFill>
              <a:blip r:embed="rId8" cstate="print"/>
              <a:srcRect/>
              <a:stretch>
                <a:fillRect/>
              </a:stretch>
            </p:blipFill>
            <p:spPr bwMode="auto">
              <a:xfrm>
                <a:off x="7742263" y="4111108"/>
                <a:ext cx="2728131" cy="1733692"/>
              </a:xfrm>
              <a:prstGeom prst="rect">
                <a:avLst/>
              </a:prstGeom>
              <a:noFill/>
              <a:ln w="9525">
                <a:noFill/>
                <a:miter lim="800000"/>
                <a:headEnd/>
                <a:tailEnd/>
              </a:ln>
            </p:spPr>
          </p:pic>
        </p:grpSp>
      </p:grpSp>
      <p:sp>
        <p:nvSpPr>
          <p:cNvPr id="17" name="16 Rectángulo"/>
          <p:cNvSpPr/>
          <p:nvPr/>
        </p:nvSpPr>
        <p:spPr>
          <a:xfrm>
            <a:off x="5374635" y="2269040"/>
            <a:ext cx="12918280" cy="584775"/>
          </a:xfrm>
          <a:prstGeom prst="rect">
            <a:avLst/>
          </a:prstGeom>
          <a:solidFill>
            <a:srgbClr val="CC99FF"/>
          </a:solidFill>
        </p:spPr>
        <p:txBody>
          <a:bodyPr wrap="none">
            <a:spAutoFit/>
          </a:bodyPr>
          <a:lstStyle/>
          <a:p>
            <a:r>
              <a:rPr lang="es-ES" sz="3200" b="1" dirty="0"/>
              <a:t>I SIMPOSIO </a:t>
            </a:r>
            <a:r>
              <a:rPr lang="es-ES" sz="3200" b="1" dirty="0" smtClean="0"/>
              <a:t>NACIONAL DE </a:t>
            </a:r>
            <a:r>
              <a:rPr lang="es-ES" sz="3200" b="1" dirty="0"/>
              <a:t>BIOMEDICINA ONCOLÓGICA (BIONCOSAN </a:t>
            </a:r>
            <a:r>
              <a:rPr lang="es-ES" sz="3200" b="1" dirty="0" smtClean="0"/>
              <a:t>2026)</a:t>
            </a:r>
            <a:endParaRPr lang="es-ES" dirty="0"/>
          </a:p>
        </p:txBody>
      </p:sp>
      <p:grpSp>
        <p:nvGrpSpPr>
          <p:cNvPr id="14" name="Grupo 13">
            <a:extLst>
              <a:ext uri="{FF2B5EF4-FFF2-40B4-BE49-F238E27FC236}">
                <a16:creationId xmlns="" xmlns:a16="http://schemas.microsoft.com/office/drawing/2014/main" id="{4F9A24CD-E7E6-420C-B5C6-BF174A5C51A5}"/>
              </a:ext>
            </a:extLst>
          </p:cNvPr>
          <p:cNvGrpSpPr/>
          <p:nvPr/>
        </p:nvGrpSpPr>
        <p:grpSpPr>
          <a:xfrm>
            <a:off x="294826" y="399818"/>
            <a:ext cx="20636519" cy="904781"/>
            <a:chOff x="574750" y="2262016"/>
            <a:chExt cx="20636519" cy="904781"/>
          </a:xfrm>
        </p:grpSpPr>
        <p:pic>
          <p:nvPicPr>
            <p:cNvPr id="2055" name="Imagen 1">
              <a:extLst>
                <a:ext uri="{FF2B5EF4-FFF2-40B4-BE49-F238E27FC236}">
                  <a16:creationId xmlns="" xmlns:a16="http://schemas.microsoft.com/office/drawing/2014/main" id="{02D4F4DC-146A-4E5B-80C4-4678B4944D38}"/>
                </a:ext>
              </a:extLst>
            </p:cNvPr>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2940506" y="2262016"/>
              <a:ext cx="929898" cy="813226"/>
            </a:xfrm>
            <a:prstGeom prst="rect">
              <a:avLst/>
            </a:prstGeom>
            <a:noFill/>
            <a:extLst>
              <a:ext uri="{909E8E84-426E-40DD-AFC4-6F175D3DCCD1}">
                <a14:hiddenFill xmlns="" xmlns:a14="http://schemas.microsoft.com/office/drawing/2010/main">
                  <a:solidFill>
                    <a:srgbClr val="FFFFFF"/>
                  </a:solidFill>
                </a14:hiddenFill>
              </a:ext>
            </a:extLst>
          </p:spPr>
        </p:pic>
        <p:grpSp>
          <p:nvGrpSpPr>
            <p:cNvPr id="9" name="Grupo 8">
              <a:extLst>
                <a:ext uri="{FF2B5EF4-FFF2-40B4-BE49-F238E27FC236}">
                  <a16:creationId xmlns="" xmlns:a16="http://schemas.microsoft.com/office/drawing/2014/main" id="{206DABA6-E46B-4F67-A671-BB5D022BEAF3}"/>
                </a:ext>
              </a:extLst>
            </p:cNvPr>
            <p:cNvGrpSpPr/>
            <p:nvPr/>
          </p:nvGrpSpPr>
          <p:grpSpPr>
            <a:xfrm>
              <a:off x="574750" y="2353458"/>
              <a:ext cx="20636519" cy="813339"/>
              <a:chOff x="131104" y="8592"/>
              <a:chExt cx="7360344" cy="219053"/>
            </a:xfrm>
          </p:grpSpPr>
          <p:pic>
            <p:nvPicPr>
              <p:cNvPr id="10" name="Imagen 9">
                <a:extLst>
                  <a:ext uri="{FF2B5EF4-FFF2-40B4-BE49-F238E27FC236}">
                    <a16:creationId xmlns="" xmlns:a16="http://schemas.microsoft.com/office/drawing/2014/main" id="{5FC8B535-667C-4660-B6D6-71F4779A7AE2}"/>
                  </a:ext>
                </a:extLst>
              </p:cNvPr>
              <p:cNvPicPr>
                <a:picLocks noChangeAspect="1"/>
              </p:cNvPicPr>
              <p:nvPr/>
            </p:nvPicPr>
            <p:blipFill>
              <a:blip r:embed="rId10" cstate="print">
                <a:extLst>
                  <a:ext uri="{28A0092B-C50C-407E-A947-70E740481C1C}">
                    <a14:useLocalDpi xmlns="" xmlns:a14="http://schemas.microsoft.com/office/drawing/2010/main" val="0"/>
                  </a:ext>
                </a:extLst>
              </a:blip>
              <a:srcRect/>
              <a:stretch>
                <a:fillRect/>
              </a:stretch>
            </p:blipFill>
            <p:spPr bwMode="auto">
              <a:xfrm>
                <a:off x="131104" y="8592"/>
                <a:ext cx="344956" cy="196889"/>
              </a:xfrm>
              <a:prstGeom prst="rect">
                <a:avLst/>
              </a:prstGeom>
              <a:noFill/>
              <a:ln>
                <a:noFill/>
              </a:ln>
            </p:spPr>
          </p:pic>
          <p:pic>
            <p:nvPicPr>
              <p:cNvPr id="11" name="Picture 16">
                <a:extLst>
                  <a:ext uri="{FF2B5EF4-FFF2-40B4-BE49-F238E27FC236}">
                    <a16:creationId xmlns="" xmlns:a16="http://schemas.microsoft.com/office/drawing/2014/main" id="{8A42E066-DD7A-4DE3-9D32-9F15D7927319}"/>
                  </a:ext>
                </a:extLst>
              </p:cNvPr>
              <p:cNvPicPr>
                <a:picLocks noChangeAspect="1"/>
              </p:cNvPicPr>
              <p:nvPr/>
            </p:nvPicPr>
            <p:blipFill>
              <a:blip r:embed="rId11" cstate="print">
                <a:extLst>
                  <a:ext uri="{28A0092B-C50C-407E-A947-70E740481C1C}">
                    <a14:useLocalDpi xmlns="" xmlns:a14="http://schemas.microsoft.com/office/drawing/2010/main" val="0"/>
                  </a:ext>
                </a:extLst>
              </a:blip>
              <a:srcRect/>
              <a:stretch>
                <a:fillRect/>
              </a:stretch>
            </p:blipFill>
            <p:spPr bwMode="auto">
              <a:xfrm>
                <a:off x="583983" y="20174"/>
                <a:ext cx="337209" cy="173725"/>
              </a:xfrm>
              <a:prstGeom prst="rect">
                <a:avLst/>
              </a:prstGeom>
              <a:noFill/>
              <a:ln>
                <a:noFill/>
              </a:ln>
            </p:spPr>
          </p:pic>
          <p:pic>
            <p:nvPicPr>
              <p:cNvPr id="12" name="Imagen 11">
                <a:extLst>
                  <a:ext uri="{FF2B5EF4-FFF2-40B4-BE49-F238E27FC236}">
                    <a16:creationId xmlns="" xmlns:a16="http://schemas.microsoft.com/office/drawing/2014/main" id="{EA501D33-BA49-439B-B59D-F5A87B870198}"/>
                  </a:ext>
                </a:extLst>
              </p:cNvPr>
              <p:cNvPicPr>
                <a:picLocks noChangeAspect="1"/>
              </p:cNvPicPr>
              <p:nvPr/>
            </p:nvPicPr>
            <p:blipFill>
              <a:blip r:embed="rId12" cstate="print">
                <a:extLst>
                  <a:ext uri="{28A0092B-C50C-407E-A947-70E740481C1C}">
                    <a14:useLocalDpi xmlns="" xmlns:a14="http://schemas.microsoft.com/office/drawing/2010/main" val="0"/>
                  </a:ext>
                </a:extLst>
              </a:blip>
              <a:srcRect/>
              <a:stretch>
                <a:fillRect/>
              </a:stretch>
            </p:blipFill>
            <p:spPr bwMode="auto">
              <a:xfrm>
                <a:off x="7127416" y="8592"/>
                <a:ext cx="364032" cy="219053"/>
              </a:xfrm>
              <a:prstGeom prst="rect">
                <a:avLst/>
              </a:prstGeom>
              <a:noFill/>
              <a:ln>
                <a:noFill/>
              </a:ln>
            </p:spPr>
          </p:pic>
          <p:pic>
            <p:nvPicPr>
              <p:cNvPr id="13" name="Imagen 12">
                <a:extLst>
                  <a:ext uri="{FF2B5EF4-FFF2-40B4-BE49-F238E27FC236}">
                    <a16:creationId xmlns="" xmlns:a16="http://schemas.microsoft.com/office/drawing/2014/main" id="{BD5544B2-3EC8-48E5-8266-B077FE1BF86F}"/>
                  </a:ext>
                </a:extLst>
              </p:cNvPr>
              <p:cNvPicPr>
                <a:picLocks noChangeAspect="1"/>
              </p:cNvPicPr>
              <p:nvPr/>
            </p:nvPicPr>
            <p:blipFill>
              <a:blip r:embed="rId13" cstate="print">
                <a:extLst>
                  <a:ext uri="{28A0092B-C50C-407E-A947-70E740481C1C}">
                    <a14:useLocalDpi xmlns="" xmlns:a14="http://schemas.microsoft.com/office/drawing/2010/main" val="0"/>
                  </a:ext>
                </a:extLst>
              </a:blip>
              <a:srcRect/>
              <a:stretch>
                <a:fillRect/>
              </a:stretch>
            </p:blipFill>
            <p:spPr bwMode="auto">
              <a:xfrm>
                <a:off x="6720621" y="8592"/>
                <a:ext cx="383291" cy="213534"/>
              </a:xfrm>
              <a:prstGeom prst="rect">
                <a:avLst/>
              </a:prstGeom>
              <a:noFill/>
              <a:ln>
                <a:noFill/>
              </a:ln>
            </p:spPr>
          </p:pic>
        </p:grpSp>
      </p:grpSp>
      <p:sp>
        <p:nvSpPr>
          <p:cNvPr id="46" name="Text Placeholder 28">
            <a:extLst>
              <a:ext uri="{FF2B5EF4-FFF2-40B4-BE49-F238E27FC236}">
                <a16:creationId xmlns="" xmlns:a16="http://schemas.microsoft.com/office/drawing/2014/main" id="{EEC8DC0C-2B95-49CE-9376-AD2E0528C6B2}"/>
              </a:ext>
            </a:extLst>
          </p:cNvPr>
          <p:cNvSpPr txBox="1">
            <a:spLocks/>
          </p:cNvSpPr>
          <p:nvPr/>
        </p:nvSpPr>
        <p:spPr>
          <a:xfrm>
            <a:off x="0" y="28406314"/>
            <a:ext cx="21353556" cy="1737521"/>
          </a:xfrm>
          <a:prstGeom prst="rect">
            <a:avLst/>
          </a:prstGeom>
          <a:solidFill>
            <a:srgbClr val="CC99FF"/>
          </a:solidFill>
          <a:ln w="25400" cap="flat" cmpd="sng" algn="ctr">
            <a:solidFill>
              <a:srgbClr val="70AD47">
                <a:shade val="50000"/>
              </a:srgbClr>
            </a:solidFill>
            <a:prstDash val="solid"/>
          </a:ln>
          <a:effectLst/>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5">
                    <a:lumMod val="50000"/>
                  </a:schemeClr>
                </a:solidFill>
                <a:latin typeface="+mn-lt"/>
                <a:ea typeface="+mn-ea"/>
                <a:cs typeface="+mn-cs"/>
              </a:defRPr>
            </a:lvl1pPr>
            <a:lvl2pPr marL="2468955" indent="-949598" algn="l" defTabSz="3038715" rtl="0" eaLnBrk="1" latinLnBrk="0" hangingPunct="1">
              <a:spcBef>
                <a:spcPct val="20000"/>
              </a:spcBef>
              <a:buFont typeface="Arial" pitchFamily="34" charset="0"/>
              <a:buChar char="–"/>
              <a:defRPr sz="9400" kern="1200">
                <a:solidFill>
                  <a:schemeClr val="lt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lt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9pPr>
          </a:lstStyle>
          <a:p>
            <a:pPr marL="0" marR="0" lvl="0" indent="0" algn="ctr" defTabSz="3038715" rtl="0" eaLnBrk="1" fontAlgn="auto" latinLnBrk="0" hangingPunct="1">
              <a:lnSpc>
                <a:spcPct val="100000"/>
              </a:lnSpc>
              <a:spcBef>
                <a:spcPct val="20000"/>
              </a:spcBef>
              <a:spcAft>
                <a:spcPts val="0"/>
              </a:spcAft>
              <a:buClrTx/>
              <a:buSzTx/>
              <a:buFont typeface="Arial" pitchFamily="34" charset="0"/>
              <a:buNone/>
              <a:tabLst/>
              <a:defRPr/>
            </a:pPr>
            <a:endParaRPr kumimoji="0" lang="en-US" sz="2800" i="0" u="sng" strike="noStrike" kern="1200" cap="none" spc="0" normalizeH="0" baseline="0" noProof="0" dirty="0">
              <a:ln>
                <a:noFill/>
              </a:ln>
              <a:solidFill>
                <a:schemeClr val="tx1"/>
              </a:solidFill>
              <a:effectLst/>
              <a:uLnTx/>
              <a:uFillTx/>
              <a:latin typeface="Calibri"/>
              <a:ea typeface="+mn-ea"/>
              <a:cs typeface="+mn-cs"/>
            </a:endParaRPr>
          </a:p>
        </p:txBody>
      </p:sp>
      <p:sp>
        <p:nvSpPr>
          <p:cNvPr id="4" name="Rectángulo 3">
            <a:extLst>
              <a:ext uri="{FF2B5EF4-FFF2-40B4-BE49-F238E27FC236}">
                <a16:creationId xmlns="" xmlns:a16="http://schemas.microsoft.com/office/drawing/2014/main" id="{CBC7210C-172F-4D69-B29C-B45A34EA51F8}"/>
              </a:ext>
            </a:extLst>
          </p:cNvPr>
          <p:cNvSpPr/>
          <p:nvPr/>
        </p:nvSpPr>
        <p:spPr>
          <a:xfrm>
            <a:off x="4576431" y="28491261"/>
            <a:ext cx="13034357" cy="1567625"/>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tabLst>
                <a:tab pos="2700020" algn="ctr"/>
                <a:tab pos="5400040" algn="r"/>
                <a:tab pos="450215" algn="l"/>
                <a:tab pos="2700020" algn="ctr"/>
                <a:tab pos="3166110" algn="ctr"/>
                <a:tab pos="5400040" algn="r"/>
              </a:tabLst>
            </a:pPr>
            <a:r>
              <a:rPr lang="es-MX" sz="1600" b="1" dirty="0">
                <a:latin typeface="Arial" panose="020B0604020202020204" pitchFamily="34" charset="0"/>
                <a:ea typeface="Calibri" panose="020F0502020204030204" pitchFamily="34" charset="0"/>
                <a:cs typeface="Times New Roman" panose="02020603050405020304" pitchFamily="18" charset="0"/>
              </a:rPr>
              <a:t>UNIVERSIDAD DE CIENCIAS MÉDICAS </a:t>
            </a:r>
          </a:p>
          <a:p>
            <a:pPr algn="ctr">
              <a:tabLst>
                <a:tab pos="2700020" algn="ctr"/>
                <a:tab pos="5400040" algn="r"/>
                <a:tab pos="450215" algn="l"/>
                <a:tab pos="2700020" algn="ctr"/>
                <a:tab pos="3166110" algn="ctr"/>
                <a:tab pos="5400040" algn="r"/>
              </a:tabLst>
            </a:pPr>
            <a:r>
              <a:rPr lang="es-MX" sz="1600" b="1" dirty="0">
                <a:latin typeface="Arial" panose="020B0604020202020204" pitchFamily="34" charset="0"/>
                <a:ea typeface="Calibri" panose="020F0502020204030204" pitchFamily="34" charset="0"/>
                <a:cs typeface="Times New Roman" panose="02020603050405020304" pitchFamily="18" charset="0"/>
              </a:rPr>
              <a:t>CENTRO DE TOXICOLOGÍA Y </a:t>
            </a:r>
            <a:r>
              <a:rPr lang="es-MX" sz="1600" b="1" dirty="0" smtClean="0">
                <a:latin typeface="Arial" panose="020B0604020202020204" pitchFamily="34" charset="0"/>
                <a:ea typeface="Calibri" panose="020F0502020204030204" pitchFamily="34" charset="0"/>
                <a:cs typeface="Times New Roman" panose="02020603050405020304" pitchFamily="18" charset="0"/>
              </a:rPr>
              <a:t>BIOMEDICINA</a:t>
            </a:r>
          </a:p>
          <a:p>
            <a:pPr algn="ctr">
              <a:tabLst>
                <a:tab pos="2700020" algn="ctr"/>
                <a:tab pos="5400040" algn="r"/>
                <a:tab pos="450215" algn="l"/>
                <a:tab pos="2700020" algn="ctr"/>
                <a:tab pos="3166110" algn="ctr"/>
                <a:tab pos="5400040" algn="r"/>
              </a:tabLst>
            </a:pPr>
            <a:r>
              <a:rPr lang="es-MX" sz="1600" b="1" dirty="0" smtClean="0">
                <a:latin typeface="Arial" panose="020B0604020202020204" pitchFamily="34" charset="0"/>
                <a:ea typeface="Calibri" panose="020F0502020204030204" pitchFamily="34" charset="0"/>
                <a:cs typeface="Times New Roman" panose="02020603050405020304" pitchFamily="18" charset="0"/>
              </a:rPr>
              <a:t>Santiago </a:t>
            </a:r>
            <a:r>
              <a:rPr lang="es-MX" sz="1600" b="1" dirty="0">
                <a:latin typeface="Arial" panose="020B0604020202020204" pitchFamily="34" charset="0"/>
                <a:ea typeface="Calibri" panose="020F0502020204030204" pitchFamily="34" charset="0"/>
                <a:cs typeface="Times New Roman" panose="02020603050405020304" pitchFamily="18" charset="0"/>
              </a:rPr>
              <a:t>de </a:t>
            </a:r>
            <a:r>
              <a:rPr lang="es-MX" sz="1600" b="1" dirty="0" smtClean="0">
                <a:latin typeface="Arial" panose="020B0604020202020204" pitchFamily="34" charset="0"/>
                <a:ea typeface="Calibri" panose="020F0502020204030204" pitchFamily="34" charset="0"/>
                <a:cs typeface="Times New Roman" panose="02020603050405020304" pitchFamily="18" charset="0"/>
              </a:rPr>
              <a:t>Cuba</a:t>
            </a:r>
            <a:endParaRPr lang="es-MX" sz="1600" b="1" dirty="0">
              <a:solidFill>
                <a:srgbClr val="FF0000"/>
              </a:solidFill>
              <a:latin typeface="Arial" panose="020B0604020202020204" pitchFamily="34" charset="0"/>
              <a:ea typeface="Calibri" panose="020F0502020204030204" pitchFamily="34" charset="0"/>
              <a:cs typeface="Times New Roman" panose="02020603050405020304" pitchFamily="18" charset="0"/>
            </a:endParaRPr>
          </a:p>
        </p:txBody>
      </p:sp>
      <p:pic>
        <p:nvPicPr>
          <p:cNvPr id="51" name="50 Imagen"/>
          <p:cNvPicPr/>
          <p:nvPr/>
        </p:nvPicPr>
        <p:blipFill>
          <a:blip r:embed="rId14">
            <a:extLst>
              <a:ext uri="{28A0092B-C50C-407E-A947-70E740481C1C}">
                <a14:useLocalDpi xmlns="" xmlns:a14="http://schemas.microsoft.com/office/drawing/2010/main" val="0"/>
              </a:ext>
            </a:extLst>
          </a:blip>
          <a:stretch>
            <a:fillRect/>
          </a:stretch>
        </p:blipFill>
        <p:spPr>
          <a:xfrm>
            <a:off x="-35940" y="28406314"/>
            <a:ext cx="6569744" cy="1774343"/>
          </a:xfrm>
          <a:prstGeom prst="rect">
            <a:avLst/>
          </a:prstGeom>
        </p:spPr>
      </p:pic>
      <p:pic>
        <p:nvPicPr>
          <p:cNvPr id="52" name="Picture 6"/>
          <p:cNvPicPr/>
          <p:nvPr/>
        </p:nvPicPr>
        <p:blipFill>
          <a:blip r:embed="rId15" cstate="print">
            <a:extLst>
              <a:ext uri="{28A0092B-C50C-407E-A947-70E740481C1C}">
                <a14:useLocalDpi xmlns="" xmlns:a14="http://schemas.microsoft.com/office/drawing/2010/main" val="0"/>
              </a:ext>
            </a:extLst>
          </a:blip>
          <a:srcRect/>
          <a:stretch>
            <a:fillRect/>
          </a:stretch>
        </p:blipFill>
        <p:spPr bwMode="auto">
          <a:xfrm>
            <a:off x="6533804" y="28406314"/>
            <a:ext cx="1793124" cy="1774343"/>
          </a:xfrm>
          <a:prstGeom prst="rect">
            <a:avLst/>
          </a:prstGeom>
          <a:noFill/>
          <a:ln>
            <a:noFill/>
          </a:ln>
          <a:effectLst/>
          <a:extLst/>
        </p:spPr>
      </p:pic>
      <p:sp>
        <p:nvSpPr>
          <p:cNvPr id="2" name="Rectángulo 1"/>
          <p:cNvSpPr/>
          <p:nvPr/>
        </p:nvSpPr>
        <p:spPr>
          <a:xfrm>
            <a:off x="304800" y="9198013"/>
            <a:ext cx="10414947" cy="4893647"/>
          </a:xfrm>
          <a:prstGeom prst="rect">
            <a:avLst/>
          </a:prstGeom>
        </p:spPr>
        <p:txBody>
          <a:bodyPr wrap="square">
            <a:spAutoFit/>
          </a:bodyPr>
          <a:lstStyle/>
          <a:p>
            <a:pPr algn="just"/>
            <a:r>
              <a:rPr lang="es-ES" sz="2400" dirty="0">
                <a:latin typeface="Calibri" panose="020F0502020204030204" pitchFamily="34" charset="0"/>
                <a:cs typeface="Calibri" panose="020F0502020204030204" pitchFamily="34" charset="0"/>
              </a:rPr>
              <a:t>En Cuba actualmente, los tumores del cuello del útero constituyen la quinta causa de muerte dentro de las enfermedades oncológicas y también  en Pinar del Río. El diagnóstico oportuno del cáncer de endometrio es el pilar fundamental en cuanto al manejo y pronóstico de la enfermedad, por lo cual se dispone de una amplia gama de exámenes complementarios que ayudan a diagnosticar esta patología. Por lo  que  la  resonancia magnética (RM) última década se ha posicionado como el estudio de imagen de mayor precisión para la evaluación del cáncer cérvico uterino (CCU) para mejorar la evaluación preoperatoria. Por tal motivo nos </a:t>
            </a:r>
            <a:r>
              <a:rPr lang="es-ES" sz="2400" dirty="0" smtClean="0">
                <a:latin typeface="Calibri" panose="020F0502020204030204" pitchFamily="34" charset="0"/>
                <a:cs typeface="Calibri" panose="020F0502020204030204" pitchFamily="34" charset="0"/>
              </a:rPr>
              <a:t>proponemos en esta investigación como objetivo </a:t>
            </a:r>
            <a:r>
              <a:rPr lang="es-ES_tradnl" sz="2400" dirty="0">
                <a:latin typeface="Calibri" panose="020F0502020204030204" pitchFamily="34" charset="0"/>
                <a:cs typeface="Calibri" panose="020F0502020204030204" pitchFamily="34" charset="0"/>
              </a:rPr>
              <a:t>Evaluar los resultados de la resonancia  </a:t>
            </a:r>
            <a:r>
              <a:rPr lang="es-ES_tradnl" sz="2400" dirty="0" smtClean="0">
                <a:latin typeface="Calibri" panose="020F0502020204030204" pitchFamily="34" charset="0"/>
                <a:cs typeface="Calibri" panose="020F0502020204030204" pitchFamily="34" charset="0"/>
              </a:rPr>
              <a:t>magnética </a:t>
            </a:r>
            <a:r>
              <a:rPr lang="es-ES" sz="2400" dirty="0" smtClean="0">
                <a:latin typeface="Calibri" panose="020F0502020204030204" pitchFamily="34" charset="0"/>
                <a:cs typeface="Calibri" panose="020F0502020204030204" pitchFamily="34" charset="0"/>
              </a:rPr>
              <a:t>del </a:t>
            </a:r>
            <a:r>
              <a:rPr lang="es-ES" sz="2400" dirty="0">
                <a:latin typeface="Calibri" panose="020F0502020204030204" pitchFamily="34" charset="0"/>
                <a:cs typeface="Calibri" panose="020F0502020204030204" pitchFamily="34" charset="0"/>
              </a:rPr>
              <a:t>suelo pélvico</a:t>
            </a:r>
            <a:r>
              <a:rPr lang="es-ES_tradnl" sz="2400" dirty="0">
                <a:latin typeface="Calibri" panose="020F0502020204030204" pitchFamily="34" charset="0"/>
                <a:cs typeface="Calibri" panose="020F0502020204030204" pitchFamily="34" charset="0"/>
              </a:rPr>
              <a:t> a partir del análisis</a:t>
            </a:r>
            <a:r>
              <a:rPr lang="es-ES" sz="2400" dirty="0">
                <a:latin typeface="Calibri" panose="020F0502020204030204" pitchFamily="34" charset="0"/>
                <a:cs typeface="Calibri" panose="020F0502020204030204" pitchFamily="34" charset="0"/>
              </a:rPr>
              <a:t>  de la caracterización</a:t>
            </a:r>
            <a:r>
              <a:rPr lang="es-ES_tradnl" sz="2400" dirty="0">
                <a:latin typeface="Calibri" panose="020F0502020204030204" pitchFamily="34" charset="0"/>
                <a:cs typeface="Calibri" panose="020F0502020204030204" pitchFamily="34" charset="0"/>
              </a:rPr>
              <a:t> del estadiamiento  en mujeres con  CCU en el departamento provincial de </a:t>
            </a:r>
            <a:r>
              <a:rPr lang="es-ES_tradnl" sz="2400" dirty="0" smtClean="0">
                <a:latin typeface="Calibri" panose="020F0502020204030204" pitchFamily="34" charset="0"/>
                <a:cs typeface="Calibri" panose="020F0502020204030204" pitchFamily="34" charset="0"/>
              </a:rPr>
              <a:t>oncología ginecológica </a:t>
            </a:r>
            <a:r>
              <a:rPr lang="es-ES_tradnl" sz="2400" dirty="0">
                <a:latin typeface="Calibri" panose="020F0502020204030204" pitchFamily="34" charset="0"/>
                <a:cs typeface="Calibri" panose="020F0502020204030204" pitchFamily="34" charset="0"/>
              </a:rPr>
              <a:t>del Hospital General Docente ¨Abel Santamaría Cuadrado¨, Pinar del Río Pinar del Río.</a:t>
            </a:r>
            <a:endParaRPr lang="es-ES" sz="2400" dirty="0">
              <a:latin typeface="Calibri" panose="020F0502020204030204" pitchFamily="34" charset="0"/>
              <a:cs typeface="Calibri" panose="020F0502020204030204" pitchFamily="34" charset="0"/>
            </a:endParaRPr>
          </a:p>
        </p:txBody>
      </p:sp>
      <p:sp>
        <p:nvSpPr>
          <p:cNvPr id="3" name="Rectángulo 2"/>
          <p:cNvSpPr/>
          <p:nvPr/>
        </p:nvSpPr>
        <p:spPr>
          <a:xfrm>
            <a:off x="10799037" y="9154866"/>
            <a:ext cx="10117863" cy="4154984"/>
          </a:xfrm>
          <a:prstGeom prst="rect">
            <a:avLst/>
          </a:prstGeom>
        </p:spPr>
        <p:txBody>
          <a:bodyPr wrap="square">
            <a:spAutoFit/>
          </a:bodyPr>
          <a:lstStyle/>
          <a:p>
            <a:pPr algn="just"/>
            <a:r>
              <a:rPr lang="es-ES" sz="2400" dirty="0">
                <a:latin typeface="Calibri" panose="020F0502020204030204" pitchFamily="34" charset="0"/>
                <a:cs typeface="Calibri" panose="020F0502020204030204" pitchFamily="34" charset="0"/>
              </a:rPr>
              <a:t>Se realizó un estudio descriptivo, de corte transversal y prospectivo en el Hospital General Docente ¨Abel Santamaría Cuadrado¨, Pinar del Río en el periodo comprendido en el periodo de enero 2019 hasta  julio 2023. Universo: Todos los pacientes con diagnóstico confirmado de  </a:t>
            </a:r>
            <a:r>
              <a:rPr lang="es-ES" sz="2400" dirty="0" err="1">
                <a:latin typeface="Calibri" panose="020F0502020204030204" pitchFamily="34" charset="0"/>
                <a:cs typeface="Calibri" panose="020F0502020204030204" pitchFamily="34" charset="0"/>
              </a:rPr>
              <a:t>CaCC</a:t>
            </a:r>
            <a:r>
              <a:rPr lang="es-ES" sz="2400" dirty="0">
                <a:latin typeface="Calibri" panose="020F0502020204030204" pitchFamily="34" charset="0"/>
                <a:cs typeface="Calibri" panose="020F0502020204030204" pitchFamily="34" charset="0"/>
              </a:rPr>
              <a:t> por la clínica y citología. Se trabajo  con un universo de 51 casos constituido por todos aquellos pacientes que acudieron al departamento de Imagenología durante el periodo de estudio señalado. Se aplicaron métodos teóricos y empíricos, se utilizaron herramientas de la estadística descriptiva para explicar relaciones y tendencias, mediante tablas de distribución de frecuencias, gráficos, medidas, tendencia central y el por ciento. Los datos obtenidos se procesaron mediante los programas Microsoft Excel y SPSS versión 21.0 para Windows.</a:t>
            </a:r>
          </a:p>
        </p:txBody>
      </p:sp>
      <p:sp>
        <p:nvSpPr>
          <p:cNvPr id="5" name="Rectángulo 4"/>
          <p:cNvSpPr/>
          <p:nvPr/>
        </p:nvSpPr>
        <p:spPr>
          <a:xfrm>
            <a:off x="1210641" y="25303256"/>
            <a:ext cx="19515759" cy="2308324"/>
          </a:xfrm>
          <a:prstGeom prst="rect">
            <a:avLst/>
          </a:prstGeom>
        </p:spPr>
        <p:txBody>
          <a:bodyPr wrap="square">
            <a:spAutoFit/>
          </a:bodyPr>
          <a:lstStyle/>
          <a:p>
            <a:pPr algn="just"/>
            <a:r>
              <a:rPr lang="es-ES" sz="2400" dirty="0" smtClean="0">
                <a:latin typeface="Calibri" panose="020F0502020204030204" pitchFamily="34" charset="0"/>
                <a:cs typeface="Calibri" panose="020F0502020204030204" pitchFamily="34" charset="0"/>
              </a:rPr>
              <a:t>-Se </a:t>
            </a:r>
            <a:r>
              <a:rPr lang="es-ES" sz="2400" dirty="0">
                <a:latin typeface="Calibri" panose="020F0502020204030204" pitchFamily="34" charset="0"/>
                <a:cs typeface="Calibri" panose="020F0502020204030204" pitchFamily="34" charset="0"/>
              </a:rPr>
              <a:t>encontró un predominio entre mujeres de 50-59 años, piel blanca, multiparidad, menarquía precoz y tabaquismo como factores de riesgo.</a:t>
            </a:r>
          </a:p>
          <a:p>
            <a:pPr algn="just"/>
            <a:r>
              <a:rPr lang="es-ES" sz="2400" dirty="0">
                <a:latin typeface="Calibri" panose="020F0502020204030204" pitchFamily="34" charset="0"/>
                <a:cs typeface="Calibri" panose="020F0502020204030204" pitchFamily="34" charset="0"/>
              </a:rPr>
              <a:t>- La prevalencia de HPV detectada en la población en estudio resultó baja y el  sangrado intermenstrual  el principal síntoma referido.</a:t>
            </a:r>
          </a:p>
          <a:p>
            <a:pPr algn="just"/>
            <a:r>
              <a:rPr lang="es-ES" sz="2400" dirty="0">
                <a:latin typeface="Calibri" panose="020F0502020204030204" pitchFamily="34" charset="0"/>
                <a:cs typeface="Calibri" panose="020F0502020204030204" pitchFamily="34" charset="0"/>
              </a:rPr>
              <a:t>-La RS es el método de elección para la estadificación locorregional del cáncer de cérvix, además de una correcta valoración de sus factores pronósticos, como el tamaño tumoral, así como de la invasión de estructuras adyacentes y la presencia de metástasis ganglionares, lo que resulta fundamental para decidir un adecuado manejo terapéutico.</a:t>
            </a:r>
          </a:p>
          <a:p>
            <a:pPr algn="just"/>
            <a:r>
              <a:rPr lang="es-ES" sz="2400" dirty="0">
                <a:latin typeface="Calibri" panose="020F0502020204030204" pitchFamily="34" charset="0"/>
                <a:cs typeface="Calibri" panose="020F0502020204030204" pitchFamily="34" charset="0"/>
              </a:rPr>
              <a:t> </a:t>
            </a:r>
          </a:p>
        </p:txBody>
      </p:sp>
      <p:sp>
        <p:nvSpPr>
          <p:cNvPr id="6" name="Rectángulo 5"/>
          <p:cNvSpPr/>
          <p:nvPr/>
        </p:nvSpPr>
        <p:spPr>
          <a:xfrm>
            <a:off x="1261995" y="16040100"/>
            <a:ext cx="19435098" cy="7478970"/>
          </a:xfrm>
          <a:prstGeom prst="rect">
            <a:avLst/>
          </a:prstGeom>
        </p:spPr>
        <p:txBody>
          <a:bodyPr wrap="square">
            <a:spAutoFit/>
          </a:bodyPr>
          <a:lstStyle/>
          <a:p>
            <a:pPr algn="just"/>
            <a:r>
              <a:rPr lang="es-ES" sz="2400" dirty="0">
                <a:latin typeface="Calibri" panose="020F0502020204030204" pitchFamily="34" charset="0"/>
                <a:cs typeface="Calibri" panose="020F0502020204030204" pitchFamily="34" charset="0"/>
              </a:rPr>
              <a:t>De acuerdo con el color de la piel, 45 mujeres tenían piel blanca para un 88,2% mientras que solo 4 mujeres eran mestizas para el 7,8% y el 4,0% restante negra</a:t>
            </a:r>
            <a:r>
              <a:rPr lang="es-ES" sz="2400" dirty="0" smtClean="0">
                <a:latin typeface="Calibri" panose="020F0502020204030204" pitchFamily="34" charset="0"/>
                <a:cs typeface="Calibri" panose="020F0502020204030204" pitchFamily="34" charset="0"/>
              </a:rPr>
              <a:t>.</a:t>
            </a:r>
            <a:r>
              <a:rPr lang="es-ES" sz="2400" dirty="0">
                <a:latin typeface="Calibri" panose="020F0502020204030204" pitchFamily="34" charset="0"/>
                <a:cs typeface="Calibri" panose="020F0502020204030204" pitchFamily="34" charset="0"/>
              </a:rPr>
              <a:t> En cuanto al color de la piel, en este trabajo se encontró un predominio de pacientes con piel blanca, lo que puede responder a la distribución étnica del país.</a:t>
            </a:r>
            <a:r>
              <a:rPr lang="es-ES" sz="2400" dirty="0" smtClean="0">
                <a:latin typeface="Calibri" panose="020F0502020204030204" pitchFamily="34" charset="0"/>
                <a:cs typeface="Calibri" panose="020F0502020204030204" pitchFamily="34" charset="0"/>
              </a:rPr>
              <a:t> </a:t>
            </a:r>
            <a:r>
              <a:rPr lang="es-ES" sz="2400" dirty="0">
                <a:latin typeface="Calibri" panose="020F0502020204030204" pitchFamily="34" charset="0"/>
                <a:cs typeface="Calibri" panose="020F0502020204030204" pitchFamily="34" charset="0"/>
              </a:rPr>
              <a:t>En los factores de riesgo la multiparidad con mayor frecuencia, en 48 mujeres para un </a:t>
            </a:r>
            <a:r>
              <a:rPr lang="es-ES" sz="2400" dirty="0" smtClean="0">
                <a:latin typeface="Calibri" panose="020F0502020204030204" pitchFamily="34" charset="0"/>
                <a:cs typeface="Calibri" panose="020F0502020204030204" pitchFamily="34" charset="0"/>
              </a:rPr>
              <a:t>94,1%</a:t>
            </a:r>
            <a:r>
              <a:rPr lang="es-ES" sz="2400" dirty="0">
                <a:latin typeface="Calibri" panose="020F0502020204030204" pitchFamily="34" charset="0"/>
                <a:cs typeface="Calibri" panose="020F0502020204030204" pitchFamily="34" charset="0"/>
              </a:rPr>
              <a:t>En relación con la multiparidad se plantea que, con el incremento del número de partos, aumenta el riesgo de cáncer cervical debido a mayor número de contactos sexuales y a traumas cervicales, con más exposición a virus oncogénicos, a cambios hormonales con posible acción carcinogénica. </a:t>
            </a:r>
            <a:r>
              <a:rPr lang="es-ES" sz="2400" dirty="0" smtClean="0">
                <a:latin typeface="Calibri" panose="020F0502020204030204" pitchFamily="34" charset="0"/>
                <a:cs typeface="Calibri" panose="020F0502020204030204" pitchFamily="34" charset="0"/>
              </a:rPr>
              <a:t> </a:t>
            </a:r>
            <a:r>
              <a:rPr lang="es-ES" sz="2400" dirty="0">
                <a:latin typeface="Calibri" panose="020F0502020204030204" pitchFamily="34" charset="0"/>
                <a:cs typeface="Calibri" panose="020F0502020204030204" pitchFamily="34" charset="0"/>
              </a:rPr>
              <a:t>Le siguió en orden de frecuencia el tabaquismo y la menarquía precoz con 37,3% cada uno</a:t>
            </a:r>
            <a:r>
              <a:rPr lang="es-ES" sz="2400" dirty="0" smtClean="0">
                <a:latin typeface="Calibri" panose="020F0502020204030204" pitchFamily="34" charset="0"/>
                <a:cs typeface="Calibri" panose="020F0502020204030204" pitchFamily="34" charset="0"/>
              </a:rPr>
              <a:t>.</a:t>
            </a:r>
            <a:r>
              <a:rPr lang="es-ES" sz="2400" dirty="0">
                <a:latin typeface="Calibri" panose="020F0502020204030204" pitchFamily="34" charset="0"/>
                <a:cs typeface="Calibri" panose="020F0502020204030204" pitchFamily="34" charset="0"/>
              </a:rPr>
              <a:t> El hábito de fumar constituye un factor de riesgo importante en la génesis del cáncer cervicouterino, ya que provoca acumulación de nicotina y su producto de degradación la cotinina en célula de vigilancia inmunológica de las glándulas productoras del moco cervical, interfiriendo en el normal funcionamiento de esta célula, creando el terreno propicio para la acción de otros agentes como es el virus del papiloma humano. </a:t>
            </a:r>
            <a:r>
              <a:rPr lang="es-ES" sz="2400" dirty="0" smtClean="0">
                <a:latin typeface="Calibri" panose="020F0502020204030204" pitchFamily="34" charset="0"/>
                <a:cs typeface="Calibri" panose="020F0502020204030204" pitchFamily="34" charset="0"/>
              </a:rPr>
              <a:t> </a:t>
            </a:r>
            <a:r>
              <a:rPr lang="es-ES" sz="2400" dirty="0">
                <a:latin typeface="Calibri" panose="020F0502020204030204" pitchFamily="34" charset="0"/>
                <a:cs typeface="Calibri" panose="020F0502020204030204" pitchFamily="34" charset="0"/>
              </a:rPr>
              <a:t>Por otro lado, las relaciones sexuales con 15 años o menos de edad se identificaron en el 23,5% mientras que el uso de DIU se recogió en el 51,0% y el de anticonceptivos orales en el 11,8</a:t>
            </a:r>
            <a:r>
              <a:rPr lang="es-ES" sz="2400" dirty="0" smtClean="0">
                <a:latin typeface="Calibri" panose="020F0502020204030204" pitchFamily="34" charset="0"/>
                <a:cs typeface="Calibri" panose="020F0502020204030204" pitchFamily="34" charset="0"/>
              </a:rPr>
              <a:t>%.</a:t>
            </a:r>
            <a:r>
              <a:rPr lang="es-ES" sz="2400" dirty="0">
                <a:latin typeface="Calibri" panose="020F0502020204030204" pitchFamily="34" charset="0"/>
                <a:cs typeface="Calibri" panose="020F0502020204030204" pitchFamily="34" charset="0"/>
              </a:rPr>
              <a:t> Igualmente, la probabilidad de CCU fue 5,44 veces mayor para las mujeres que iniciaron las relaciones sexuales antes de los 18 años y 5,57 veces mayor para aquellas mujeres con seis o más partos.</a:t>
            </a:r>
            <a:r>
              <a:rPr lang="es-ES" sz="2400" dirty="0" smtClean="0">
                <a:latin typeface="Calibri" panose="020F0502020204030204" pitchFamily="34" charset="0"/>
                <a:cs typeface="Calibri" panose="020F0502020204030204" pitchFamily="34" charset="0"/>
              </a:rPr>
              <a:t> </a:t>
            </a:r>
            <a:r>
              <a:rPr lang="es-ES" sz="2400" dirty="0">
                <a:latin typeface="Calibri" panose="020F0502020204030204" pitchFamily="34" charset="0"/>
                <a:cs typeface="Calibri" panose="020F0502020204030204" pitchFamily="34" charset="0"/>
              </a:rPr>
              <a:t>De acuerdo con los síntomas clínicos, se observó que el sangramiento intermenstrual fue el más frecuente con 33 pacientes para un 64,7%. Le siguió en orden descendente el dolor bajo vientre y el sangramiento poscoital, con 23,5% y 19,6% respectivamente. Los principales hallazgos en la población en estudio mediante la RM fueron el engrosamiento del cérvix (64,7%), las adenomegalias (33,3%) y la infiltración a estructuras vecinas</a:t>
            </a:r>
            <a:r>
              <a:rPr lang="es-ES" sz="2400" dirty="0" smtClean="0">
                <a:latin typeface="Calibri" panose="020F0502020204030204" pitchFamily="34" charset="0"/>
                <a:cs typeface="Calibri" panose="020F0502020204030204" pitchFamily="34" charset="0"/>
              </a:rPr>
              <a:t>.</a:t>
            </a:r>
            <a:r>
              <a:rPr lang="es-ES" sz="2400" dirty="0">
                <a:latin typeface="Calibri" panose="020F0502020204030204" pitchFamily="34" charset="0"/>
                <a:cs typeface="Calibri" panose="020F0502020204030204" pitchFamily="34" charset="0"/>
              </a:rPr>
              <a:t> En relación con los síntomas clínicos, es común que el sangrado intermenstrual sea el principal síntoma. </a:t>
            </a:r>
            <a:r>
              <a:rPr lang="es-ES" sz="2400" dirty="0" smtClean="0">
                <a:latin typeface="Calibri" panose="020F0502020204030204" pitchFamily="34" charset="0"/>
                <a:cs typeface="Calibri" panose="020F0502020204030204" pitchFamily="34" charset="0"/>
              </a:rPr>
              <a:t> </a:t>
            </a:r>
            <a:r>
              <a:rPr lang="es-ES" sz="2400" dirty="0">
                <a:latin typeface="Calibri" panose="020F0502020204030204" pitchFamily="34" charset="0"/>
                <a:cs typeface="Calibri" panose="020F0502020204030204" pitchFamily="34" charset="0"/>
              </a:rPr>
              <a:t>También se encontró hidronefrosis en 7 pacientes, así como infiltración a parametrios y líquido libre en fondo de saco posterior en 5 pacientes cada uno. Solamente dos pacientes, que representan el 3,9% de la muestra, no tuvieron alteraciones. La RM mejoró el rendimiento diagnóstico en prácticamente todos los parámetros, siendo el más notable el engrosamiento del cérvix, así como la detección de adenomegalias y de infiltración a estructuras vecinas, con excepción de la infiltración a vagina. Los resultados evidenciaron que la RM es el método de elección para la estadificación locorregional del cáncer de cérvix, además de una correcta valoración de sus factores pronósticos, como el tamaño tumoral, así como de la invasión de estructuras adyacentes y la presencia de metástasis ganglionares, lo que resulta fundamental para decidir un adecuado manejo terapéutico.</a:t>
            </a:r>
          </a:p>
        </p:txBody>
      </p:sp>
    </p:spTree>
    <p:extLst>
      <p:ext uri="{BB962C8B-B14F-4D97-AF65-F5344CB8AC3E}">
        <p14:creationId xmlns="" xmlns:p14="http://schemas.microsoft.com/office/powerpoint/2010/main" val="19412263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6941</TotalTime>
  <Words>1091</Words>
  <Application>Microsoft Office PowerPoint</Application>
  <PresentationFormat>Personalizados</PresentationFormat>
  <Paragraphs>25</Paragraphs>
  <Slides>1</Slides>
  <Notes>0</Notes>
  <HiddenSlides>0</HiddenSlides>
  <MMClips>0</MMClips>
  <ScaleCrop>false</ScaleCrop>
  <HeadingPairs>
    <vt:vector size="4" baseType="variant">
      <vt:variant>
        <vt:lpstr>Tema</vt:lpstr>
      </vt:variant>
      <vt:variant>
        <vt:i4>1</vt:i4>
      </vt:variant>
      <vt:variant>
        <vt:lpstr>Títulos dos diapositivos</vt:lpstr>
      </vt:variant>
      <vt:variant>
        <vt:i4>1</vt:i4>
      </vt:variant>
    </vt:vector>
  </HeadingPairs>
  <TitlesOfParts>
    <vt:vector size="2" baseType="lpstr">
      <vt:lpstr>Office Theme</vt:lpstr>
      <vt:lpstr>Diapositivo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Usuario de Windows</dc:creator>
  <cp:lastModifiedBy>Usuario de Windows</cp:lastModifiedBy>
  <cp:revision>218</cp:revision>
  <dcterms:created xsi:type="dcterms:W3CDTF">2023-10-24T02:23:00Z</dcterms:created>
  <dcterms:modified xsi:type="dcterms:W3CDTF">2026-01-09T12:04:36Z</dcterms:modified>
</cp:coreProperties>
</file>