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bookmarkIdSeed="2" saveSubsetFonts="1">
  <p:sldMasterIdLst>
    <p:sldMasterId id="2147483648" r:id="rId1"/>
  </p:sldMasterIdLst>
  <p:notesMasterIdLst>
    <p:notesMasterId r:id="rId2"/>
  </p:notesMasterIdLst>
  <p:sldIdLst>
    <p:sldId id="257" r:id="rId3"/>
  </p:sldIdLst>
  <p:sldSz cy="30240288" cx="21383625"/>
  <p:notesSz cx="6858000" cy="9144000"/>
  <p:defaultTex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clrMru>
    <a:srgbClr val="CC99FF"/>
    <a:srgbClr val="9999FF"/>
  </p:clrMru>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p="http://schemas.openxmlformats.org/presentationml/2006/main" xmlns:r="http://schemas.openxmlformats.org/officeDocument/2006/relationships" xmlns:a="http://schemas.openxmlformats.org/drawingml/2006/main">
  <p:normalViewPr>
    <p:restoredLeft sz="15000" autoAdjust="0"/>
    <p:restoredTop sz="99510" autoAdjust="0"/>
  </p:normalViewPr>
  <p:slideViewPr>
    <p:cSldViewPr snapToGrid="0">
      <p:cViewPr>
        <p:scale>
          <a:sx n="25" d="100"/>
          <a:sy n="25" d="100"/>
        </p:scale>
        <p:origin x="-1053" y="267"/>
      </p:cViewPr>
      <p:guideLst>
        <p:guide orient="horz" pos="9524"/>
        <p:guide pos="67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tableStyles" Target="tableStyles.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31" name=""/>
        <p:cNvGrpSpPr/>
        <p:nvPr/>
      </p:nvGrpSpPr>
      <p:grpSpPr>
        <a:xfrm>
          <a:off x="0" y="0"/>
          <a:ext cx="0" cy="0"/>
          <a:chOff x="0" y="0"/>
          <a:chExt cx="0" cy="0"/>
        </a:xfrm>
      </p:grpSpPr>
      <p:sp>
        <p:nvSpPr>
          <p:cNvPr id="1048654"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55"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56"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57"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58"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59"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Diapositiva de título">
    <p:spTree>
      <p:nvGrpSpPr>
        <p:cNvPr id="21" name=""/>
        <p:cNvGrpSpPr/>
        <p:nvPr/>
      </p:nvGrpSpPr>
      <p:grpSpPr>
        <a:xfrm>
          <a:off x="0" y="0"/>
          <a:ext cx="0" cy="0"/>
          <a:chOff x="0" y="0"/>
          <a:chExt cx="0" cy="0"/>
        </a:xfrm>
      </p:grpSpPr>
      <p:sp>
        <p:nvSpPr>
          <p:cNvPr id="1048599" name="Title 1"/>
          <p:cNvSpPr>
            <a:spLocks noGrp="1"/>
          </p:cNvSpPr>
          <p:nvPr>
            <p:ph type="ctrTitle"/>
          </p:nvPr>
        </p:nvSpPr>
        <p:spPr>
          <a:xfrm>
            <a:off x="1603772" y="4949049"/>
            <a:ext cx="18176081" cy="10528100"/>
          </a:xfrm>
        </p:spPr>
        <p:txBody>
          <a:bodyPr anchor="b"/>
          <a:lstStyle>
            <a:lvl1pPr algn="ctr">
              <a:defRPr sz="14031"/>
            </a:lvl1pPr>
          </a:lstStyle>
          <a:p>
            <a:r>
              <a:rPr lang="es-ES"/>
              <a:t>Haga clic para modificar el estilo de título del patrón</a:t>
            </a:r>
            <a:endParaRPr dirty="0" lang="en-US"/>
          </a:p>
        </p:txBody>
      </p:sp>
      <p:sp>
        <p:nvSpPr>
          <p:cNvPr id="1048600" name="Subtitle 2"/>
          <p:cNvSpPr>
            <a:spLocks noGrp="1"/>
          </p:cNvSpPr>
          <p:nvPr>
            <p:ph type="subTitle" idx="1"/>
          </p:nvPr>
        </p:nvSpPr>
        <p:spPr>
          <a:xfrm>
            <a:off x="2672953" y="15883154"/>
            <a:ext cx="16037719" cy="7301067"/>
          </a:xfrm>
        </p:spPr>
        <p:txBody>
          <a:bodyPr/>
          <a:lstStyle>
            <a:lvl1pPr algn="ctr" indent="0" marL="0">
              <a:buNone/>
              <a:defRPr sz="5612"/>
            </a:lvl1pPr>
            <a:lvl2pPr algn="ctr" indent="0" marL="1069162">
              <a:buNone/>
              <a:defRPr sz="4677"/>
            </a:lvl2pPr>
            <a:lvl3pPr algn="ctr" indent="0" marL="2138324">
              <a:buNone/>
              <a:defRPr sz="4209"/>
            </a:lvl3pPr>
            <a:lvl4pPr algn="ctr" indent="0" marL="3207487">
              <a:buNone/>
              <a:defRPr sz="3742"/>
            </a:lvl4pPr>
            <a:lvl5pPr algn="ctr" indent="0" marL="4276649">
              <a:buNone/>
              <a:defRPr sz="3742"/>
            </a:lvl5pPr>
            <a:lvl6pPr algn="ctr" indent="0" marL="5345811">
              <a:buNone/>
              <a:defRPr sz="3742"/>
            </a:lvl6pPr>
            <a:lvl7pPr algn="ctr" indent="0" marL="6414973">
              <a:buNone/>
              <a:defRPr sz="3742"/>
            </a:lvl7pPr>
            <a:lvl8pPr algn="ctr" indent="0" marL="7484135">
              <a:buNone/>
              <a:defRPr sz="3742"/>
            </a:lvl8pPr>
            <a:lvl9pPr algn="ctr" indent="0" marL="8553298">
              <a:buNone/>
              <a:defRPr sz="3742"/>
            </a:lvl9pPr>
          </a:lstStyle>
          <a:p>
            <a:r>
              <a:rPr lang="es-ES"/>
              <a:t>Haga clic para modificar el estilo de subtítulo del patrón</a:t>
            </a:r>
            <a:endParaRPr dirty="0" lang="en-US"/>
          </a:p>
        </p:txBody>
      </p:sp>
      <p:sp>
        <p:nvSpPr>
          <p:cNvPr id="1048601" name="Date Placeholder 3"/>
          <p:cNvSpPr>
            <a:spLocks noGrp="1"/>
          </p:cNvSpPr>
          <p:nvPr>
            <p:ph type="dt" sz="half" idx="10"/>
          </p:nvPr>
        </p:nvSpPr>
        <p:spPr/>
        <p:txBody>
          <a:bodyPr/>
          <a:p>
            <a:fld id="{E9818209-294F-4724-B67E-AE9B7237B295}" type="datetimeFigureOut">
              <a:rPr lang="en-US" smtClean="0"/>
              <a:t>2/9/2026</a:t>
            </a:fld>
            <a:endParaRPr lang="en-US"/>
          </a:p>
        </p:txBody>
      </p:sp>
      <p:sp>
        <p:nvSpPr>
          <p:cNvPr id="1048602" name="Footer Placeholder 4"/>
          <p:cNvSpPr>
            <a:spLocks noGrp="1"/>
          </p:cNvSpPr>
          <p:nvPr>
            <p:ph type="ftr" sz="quarter" idx="11"/>
          </p:nvPr>
        </p:nvSpPr>
        <p:spPr/>
        <p:txBody>
          <a:bodyPr/>
          <a:p>
            <a:endParaRPr lang="en-US"/>
          </a:p>
        </p:txBody>
      </p:sp>
      <p:sp>
        <p:nvSpPr>
          <p:cNvPr id="1048603" name="Slide Number Placeholder 5"/>
          <p:cNvSpPr>
            <a:spLocks noGrp="1"/>
          </p:cNvSpPr>
          <p:nvPr>
            <p:ph type="sldNum" sz="quarter" idx="12"/>
          </p:nvPr>
        </p:nvSpPr>
        <p:spPr/>
        <p:txBody>
          <a:bodyPr/>
          <a:p>
            <a:fld id="{713C74ED-CBBA-4303-88CD-4690F69CED19}" type="slidenum">
              <a:rPr lang="en-US" smtClean="0"/>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ítulo y texto vertical">
    <p:spTree>
      <p:nvGrpSpPr>
        <p:cNvPr id="26" name=""/>
        <p:cNvGrpSpPr/>
        <p:nvPr/>
      </p:nvGrpSpPr>
      <p:grpSpPr>
        <a:xfrm>
          <a:off x="0" y="0"/>
          <a:ext cx="0" cy="0"/>
          <a:chOff x="0" y="0"/>
          <a:chExt cx="0" cy="0"/>
        </a:xfrm>
      </p:grpSpPr>
      <p:sp>
        <p:nvSpPr>
          <p:cNvPr id="1048624" name="Title 1"/>
          <p:cNvSpPr>
            <a:spLocks noGrp="1"/>
          </p:cNvSpPr>
          <p:nvPr>
            <p:ph type="title"/>
          </p:nvPr>
        </p:nvSpPr>
        <p:spPr/>
        <p:txBody>
          <a:bodyPr/>
          <a:p>
            <a:r>
              <a:rPr lang="es-ES"/>
              <a:t>Haga clic para modificar el estilo de título del patrón</a:t>
            </a:r>
            <a:endParaRPr dirty="0" lang="en-US"/>
          </a:p>
        </p:txBody>
      </p:sp>
      <p:sp>
        <p:nvSpPr>
          <p:cNvPr id="1048625" name="Vertical Text Placeholder 2"/>
          <p:cNvSpPr>
            <a:spLocks noGrp="1"/>
          </p:cNvSpPr>
          <p:nvPr>
            <p:ph type="body" orient="vert" idx="1"/>
          </p:nvPr>
        </p:nvSpPr>
        <p:spPr/>
        <p:txBody>
          <a:bodyPr vert="eaVert"/>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dirty="0" lang="en-US"/>
          </a:p>
        </p:txBody>
      </p:sp>
      <p:sp>
        <p:nvSpPr>
          <p:cNvPr id="1048626" name="Date Placeholder 3"/>
          <p:cNvSpPr>
            <a:spLocks noGrp="1"/>
          </p:cNvSpPr>
          <p:nvPr>
            <p:ph type="dt" sz="half" idx="10"/>
          </p:nvPr>
        </p:nvSpPr>
        <p:spPr/>
        <p:txBody>
          <a:bodyPr/>
          <a:p>
            <a:fld id="{E9818209-294F-4724-B67E-AE9B7237B295}" type="datetimeFigureOut">
              <a:rPr lang="en-US" smtClean="0"/>
              <a:t>2/9/2026</a:t>
            </a:fld>
            <a:endParaRPr lang="en-US"/>
          </a:p>
        </p:txBody>
      </p:sp>
      <p:sp>
        <p:nvSpPr>
          <p:cNvPr id="1048627" name="Footer Placeholder 4"/>
          <p:cNvSpPr>
            <a:spLocks noGrp="1"/>
          </p:cNvSpPr>
          <p:nvPr>
            <p:ph type="ftr" sz="quarter" idx="11"/>
          </p:nvPr>
        </p:nvSpPr>
        <p:spPr/>
        <p:txBody>
          <a:bodyPr/>
          <a:p>
            <a:endParaRPr lang="en-US"/>
          </a:p>
        </p:txBody>
      </p:sp>
      <p:sp>
        <p:nvSpPr>
          <p:cNvPr id="1048628" name="Slide Number Placeholder 5"/>
          <p:cNvSpPr>
            <a:spLocks noGrp="1"/>
          </p:cNvSpPr>
          <p:nvPr>
            <p:ph type="sldNum" sz="quarter" idx="12"/>
          </p:nvPr>
        </p:nvSpPr>
        <p:spPr/>
        <p:txBody>
          <a:bodyPr/>
          <a:p>
            <a:fld id="{713C74ED-CBBA-4303-88CD-4690F69CED19}" type="slidenum">
              <a:rPr lang="en-US" smtClean="0"/>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Título vertical y texto">
    <p:spTree>
      <p:nvGrpSpPr>
        <p:cNvPr id="23" name=""/>
        <p:cNvGrpSpPr/>
        <p:nvPr/>
      </p:nvGrpSpPr>
      <p:grpSpPr>
        <a:xfrm>
          <a:off x="0" y="0"/>
          <a:ext cx="0" cy="0"/>
          <a:chOff x="0" y="0"/>
          <a:chExt cx="0" cy="0"/>
        </a:xfrm>
      </p:grpSpPr>
      <p:sp>
        <p:nvSpPr>
          <p:cNvPr id="1048608" name="Vertical Title 1"/>
          <p:cNvSpPr>
            <a:spLocks noGrp="1"/>
          </p:cNvSpPr>
          <p:nvPr>
            <p:ph type="title" orient="vert"/>
          </p:nvPr>
        </p:nvSpPr>
        <p:spPr>
          <a:xfrm>
            <a:off x="15302658" y="1610015"/>
            <a:ext cx="4610844" cy="25627246"/>
          </a:xfrm>
        </p:spPr>
        <p:txBody>
          <a:bodyPr vert="eaVert"/>
          <a:p>
            <a:r>
              <a:rPr lang="es-ES"/>
              <a:t>Haga clic para modificar el estilo de título del patrón</a:t>
            </a:r>
            <a:endParaRPr dirty="0" lang="en-US"/>
          </a:p>
        </p:txBody>
      </p:sp>
      <p:sp>
        <p:nvSpPr>
          <p:cNvPr id="1048609" name="Vertical Text Placeholder 2"/>
          <p:cNvSpPr>
            <a:spLocks noGrp="1"/>
          </p:cNvSpPr>
          <p:nvPr>
            <p:ph type="body" orient="vert" idx="1"/>
          </p:nvPr>
        </p:nvSpPr>
        <p:spPr>
          <a:xfrm>
            <a:off x="1470125" y="1610015"/>
            <a:ext cx="13565237" cy="25627246"/>
          </a:xfrm>
        </p:spPr>
        <p:txBody>
          <a:bodyPr vert="eaVert"/>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dirty="0" lang="en-US"/>
          </a:p>
        </p:txBody>
      </p:sp>
      <p:sp>
        <p:nvSpPr>
          <p:cNvPr id="1048610" name="Date Placeholder 3"/>
          <p:cNvSpPr>
            <a:spLocks noGrp="1"/>
          </p:cNvSpPr>
          <p:nvPr>
            <p:ph type="dt" sz="half" idx="10"/>
          </p:nvPr>
        </p:nvSpPr>
        <p:spPr/>
        <p:txBody>
          <a:bodyPr/>
          <a:p>
            <a:fld id="{E9818209-294F-4724-B67E-AE9B7237B295}" type="datetimeFigureOut">
              <a:rPr lang="en-US" smtClean="0"/>
              <a:t>2/9/2026</a:t>
            </a:fld>
            <a:endParaRPr lang="en-US"/>
          </a:p>
        </p:txBody>
      </p:sp>
      <p:sp>
        <p:nvSpPr>
          <p:cNvPr id="1048611" name="Footer Placeholder 4"/>
          <p:cNvSpPr>
            <a:spLocks noGrp="1"/>
          </p:cNvSpPr>
          <p:nvPr>
            <p:ph type="ftr" sz="quarter" idx="11"/>
          </p:nvPr>
        </p:nvSpPr>
        <p:spPr/>
        <p:txBody>
          <a:bodyPr/>
          <a:p>
            <a:endParaRPr lang="en-US"/>
          </a:p>
        </p:txBody>
      </p:sp>
      <p:sp>
        <p:nvSpPr>
          <p:cNvPr id="1048612" name="Slide Number Placeholder 5"/>
          <p:cNvSpPr>
            <a:spLocks noGrp="1"/>
          </p:cNvSpPr>
          <p:nvPr>
            <p:ph type="sldNum" sz="quarter" idx="12"/>
          </p:nvPr>
        </p:nvSpPr>
        <p:spPr/>
        <p:txBody>
          <a:bodyPr/>
          <a:p>
            <a:fld id="{713C74ED-CBBA-4303-88CD-4690F69CED19}" type="slidenum">
              <a:rPr lang="en-US" smtClean="0"/>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ítulo y objetos">
    <p:spTree>
      <p:nvGrpSpPr>
        <p:cNvPr id="24" name=""/>
        <p:cNvGrpSpPr/>
        <p:nvPr/>
      </p:nvGrpSpPr>
      <p:grpSpPr>
        <a:xfrm>
          <a:off x="0" y="0"/>
          <a:ext cx="0" cy="0"/>
          <a:chOff x="0" y="0"/>
          <a:chExt cx="0" cy="0"/>
        </a:xfrm>
      </p:grpSpPr>
      <p:sp>
        <p:nvSpPr>
          <p:cNvPr id="1048613" name="Title 1"/>
          <p:cNvSpPr>
            <a:spLocks noGrp="1"/>
          </p:cNvSpPr>
          <p:nvPr>
            <p:ph type="title"/>
          </p:nvPr>
        </p:nvSpPr>
        <p:spPr/>
        <p:txBody>
          <a:bodyPr/>
          <a:p>
            <a:r>
              <a:rPr lang="es-ES"/>
              <a:t>Haga clic para modificar el estilo de título del patrón</a:t>
            </a:r>
            <a:endParaRPr dirty="0" lang="en-US"/>
          </a:p>
        </p:txBody>
      </p:sp>
      <p:sp>
        <p:nvSpPr>
          <p:cNvPr id="1048614" name="Content Placeholder 2"/>
          <p:cNvSpPr>
            <a:spLocks noGrp="1"/>
          </p:cNvSpPr>
          <p:nvPr>
            <p:ph idx="1"/>
          </p:nvPr>
        </p:nvSpPr>
        <p:spPr/>
        <p:txBody>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dirty="0" lang="en-US"/>
          </a:p>
        </p:txBody>
      </p:sp>
      <p:sp>
        <p:nvSpPr>
          <p:cNvPr id="1048615" name="Date Placeholder 3"/>
          <p:cNvSpPr>
            <a:spLocks noGrp="1"/>
          </p:cNvSpPr>
          <p:nvPr>
            <p:ph type="dt" sz="half" idx="10"/>
          </p:nvPr>
        </p:nvSpPr>
        <p:spPr/>
        <p:txBody>
          <a:bodyPr/>
          <a:p>
            <a:fld id="{E9818209-294F-4724-B67E-AE9B7237B295}" type="datetimeFigureOut">
              <a:rPr lang="en-US" smtClean="0"/>
              <a:t>2/9/2026</a:t>
            </a:fld>
            <a:endParaRPr lang="en-US"/>
          </a:p>
        </p:txBody>
      </p:sp>
      <p:sp>
        <p:nvSpPr>
          <p:cNvPr id="1048616" name="Footer Placeholder 4"/>
          <p:cNvSpPr>
            <a:spLocks noGrp="1"/>
          </p:cNvSpPr>
          <p:nvPr>
            <p:ph type="ftr" sz="quarter" idx="11"/>
          </p:nvPr>
        </p:nvSpPr>
        <p:spPr/>
        <p:txBody>
          <a:bodyPr/>
          <a:p>
            <a:endParaRPr lang="en-US"/>
          </a:p>
        </p:txBody>
      </p:sp>
      <p:sp>
        <p:nvSpPr>
          <p:cNvPr id="1048617" name="Slide Number Placeholder 5"/>
          <p:cNvSpPr>
            <a:spLocks noGrp="1"/>
          </p:cNvSpPr>
          <p:nvPr>
            <p:ph type="sldNum" sz="quarter" idx="12"/>
          </p:nvPr>
        </p:nvSpPr>
        <p:spPr/>
        <p:txBody>
          <a:bodyPr/>
          <a:p>
            <a:fld id="{713C74ED-CBBA-4303-88CD-4690F69CED19}" type="slidenum">
              <a:rPr lang="en-US" smtClean="0"/>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Encabezado de sección">
    <p:spTree>
      <p:nvGrpSpPr>
        <p:cNvPr id="27" name=""/>
        <p:cNvGrpSpPr/>
        <p:nvPr/>
      </p:nvGrpSpPr>
      <p:grpSpPr>
        <a:xfrm>
          <a:off x="0" y="0"/>
          <a:ext cx="0" cy="0"/>
          <a:chOff x="0" y="0"/>
          <a:chExt cx="0" cy="0"/>
        </a:xfrm>
      </p:grpSpPr>
      <p:sp>
        <p:nvSpPr>
          <p:cNvPr id="1048629" name="Title 1"/>
          <p:cNvSpPr>
            <a:spLocks noGrp="1"/>
          </p:cNvSpPr>
          <p:nvPr>
            <p:ph type="title"/>
          </p:nvPr>
        </p:nvSpPr>
        <p:spPr>
          <a:xfrm>
            <a:off x="1458988" y="7539080"/>
            <a:ext cx="18443377" cy="12579118"/>
          </a:xfrm>
        </p:spPr>
        <p:txBody>
          <a:bodyPr anchor="b"/>
          <a:lstStyle>
            <a:lvl1pPr>
              <a:defRPr sz="14031"/>
            </a:lvl1pPr>
          </a:lstStyle>
          <a:p>
            <a:r>
              <a:rPr lang="es-ES"/>
              <a:t>Haga clic para modificar el estilo de título del patrón</a:t>
            </a:r>
            <a:endParaRPr dirty="0" lang="en-US"/>
          </a:p>
        </p:txBody>
      </p:sp>
      <p:sp>
        <p:nvSpPr>
          <p:cNvPr id="1048630" name="Text Placeholder 2"/>
          <p:cNvSpPr>
            <a:spLocks noGrp="1"/>
          </p:cNvSpPr>
          <p:nvPr>
            <p:ph type="body" idx="1"/>
          </p:nvPr>
        </p:nvSpPr>
        <p:spPr>
          <a:xfrm>
            <a:off x="1458988" y="20237201"/>
            <a:ext cx="18443377" cy="6615061"/>
          </a:xfrm>
        </p:spPr>
        <p:txBody>
          <a:bodyPr/>
          <a:lstStyle>
            <a:lvl1pPr indent="0" marL="0">
              <a:buNone/>
              <a:defRPr sz="5612">
                <a:solidFill>
                  <a:schemeClr val="tx1"/>
                </a:solidFill>
              </a:defRPr>
            </a:lvl1pPr>
            <a:lvl2pPr indent="0" marL="1069162">
              <a:buNone/>
              <a:defRPr sz="4677">
                <a:solidFill>
                  <a:schemeClr val="tx1">
                    <a:tint val="75000"/>
                  </a:schemeClr>
                </a:solidFill>
              </a:defRPr>
            </a:lvl2pPr>
            <a:lvl3pPr indent="0" marL="2138324">
              <a:buNone/>
              <a:defRPr sz="4209">
                <a:solidFill>
                  <a:schemeClr val="tx1">
                    <a:tint val="75000"/>
                  </a:schemeClr>
                </a:solidFill>
              </a:defRPr>
            </a:lvl3pPr>
            <a:lvl4pPr indent="0" marL="3207487">
              <a:buNone/>
              <a:defRPr sz="3742">
                <a:solidFill>
                  <a:schemeClr val="tx1">
                    <a:tint val="75000"/>
                  </a:schemeClr>
                </a:solidFill>
              </a:defRPr>
            </a:lvl4pPr>
            <a:lvl5pPr indent="0" marL="4276649">
              <a:buNone/>
              <a:defRPr sz="3742">
                <a:solidFill>
                  <a:schemeClr val="tx1">
                    <a:tint val="75000"/>
                  </a:schemeClr>
                </a:solidFill>
              </a:defRPr>
            </a:lvl5pPr>
            <a:lvl6pPr indent="0" marL="5345811">
              <a:buNone/>
              <a:defRPr sz="3742">
                <a:solidFill>
                  <a:schemeClr val="tx1">
                    <a:tint val="75000"/>
                  </a:schemeClr>
                </a:solidFill>
              </a:defRPr>
            </a:lvl6pPr>
            <a:lvl7pPr indent="0" marL="6414973">
              <a:buNone/>
              <a:defRPr sz="3742">
                <a:solidFill>
                  <a:schemeClr val="tx1">
                    <a:tint val="75000"/>
                  </a:schemeClr>
                </a:solidFill>
              </a:defRPr>
            </a:lvl7pPr>
            <a:lvl8pPr indent="0" marL="7484135">
              <a:buNone/>
              <a:defRPr sz="3742">
                <a:solidFill>
                  <a:schemeClr val="tx1">
                    <a:tint val="75000"/>
                  </a:schemeClr>
                </a:solidFill>
              </a:defRPr>
            </a:lvl8pPr>
            <a:lvl9pPr indent="0" marL="8553298">
              <a:buNone/>
              <a:defRPr sz="3742">
                <a:solidFill>
                  <a:schemeClr val="tx1">
                    <a:tint val="75000"/>
                  </a:schemeClr>
                </a:solidFill>
              </a:defRPr>
            </a:lvl9pPr>
          </a:lstStyle>
          <a:p>
            <a:pPr lvl="0"/>
            <a:r>
              <a:rPr lang="es-ES"/>
              <a:t>Haga clic para modificar los estilos de texto del patrón</a:t>
            </a:r>
          </a:p>
        </p:txBody>
      </p:sp>
      <p:sp>
        <p:nvSpPr>
          <p:cNvPr id="1048631" name="Date Placeholder 3"/>
          <p:cNvSpPr>
            <a:spLocks noGrp="1"/>
          </p:cNvSpPr>
          <p:nvPr>
            <p:ph type="dt" sz="half" idx="10"/>
          </p:nvPr>
        </p:nvSpPr>
        <p:spPr/>
        <p:txBody>
          <a:bodyPr/>
          <a:p>
            <a:fld id="{E9818209-294F-4724-B67E-AE9B7237B295}" type="datetimeFigureOut">
              <a:rPr lang="en-US" smtClean="0"/>
              <a:t>2/9/2026</a:t>
            </a:fld>
            <a:endParaRPr lang="en-US"/>
          </a:p>
        </p:txBody>
      </p:sp>
      <p:sp>
        <p:nvSpPr>
          <p:cNvPr id="1048632" name="Footer Placeholder 4"/>
          <p:cNvSpPr>
            <a:spLocks noGrp="1"/>
          </p:cNvSpPr>
          <p:nvPr>
            <p:ph type="ftr" sz="quarter" idx="11"/>
          </p:nvPr>
        </p:nvSpPr>
        <p:spPr/>
        <p:txBody>
          <a:bodyPr/>
          <a:p>
            <a:endParaRPr lang="en-US"/>
          </a:p>
        </p:txBody>
      </p:sp>
      <p:sp>
        <p:nvSpPr>
          <p:cNvPr id="1048633" name="Slide Number Placeholder 5"/>
          <p:cNvSpPr>
            <a:spLocks noGrp="1"/>
          </p:cNvSpPr>
          <p:nvPr>
            <p:ph type="sldNum" sz="quarter" idx="12"/>
          </p:nvPr>
        </p:nvSpPr>
        <p:spPr/>
        <p:txBody>
          <a:bodyPr/>
          <a:p>
            <a:fld id="{713C74ED-CBBA-4303-88CD-4690F69CED19}" type="slidenum">
              <a:rPr lang="en-US" smtClean="0"/>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Dos objetos">
    <p:spTree>
      <p:nvGrpSpPr>
        <p:cNvPr id="28" name=""/>
        <p:cNvGrpSpPr/>
        <p:nvPr/>
      </p:nvGrpSpPr>
      <p:grpSpPr>
        <a:xfrm>
          <a:off x="0" y="0"/>
          <a:ext cx="0" cy="0"/>
          <a:chOff x="0" y="0"/>
          <a:chExt cx="0" cy="0"/>
        </a:xfrm>
      </p:grpSpPr>
      <p:sp>
        <p:nvSpPr>
          <p:cNvPr id="1048634" name="Title 1"/>
          <p:cNvSpPr>
            <a:spLocks noGrp="1"/>
          </p:cNvSpPr>
          <p:nvPr>
            <p:ph type="title"/>
          </p:nvPr>
        </p:nvSpPr>
        <p:spPr/>
        <p:txBody>
          <a:bodyPr/>
          <a:p>
            <a:r>
              <a:rPr lang="es-ES"/>
              <a:t>Haga clic para modificar el estilo de título del patrón</a:t>
            </a:r>
            <a:endParaRPr dirty="0" lang="en-US"/>
          </a:p>
        </p:txBody>
      </p:sp>
      <p:sp>
        <p:nvSpPr>
          <p:cNvPr id="1048635" name="Content Placeholder 2"/>
          <p:cNvSpPr>
            <a:spLocks noGrp="1"/>
          </p:cNvSpPr>
          <p:nvPr>
            <p:ph sz="half" idx="1"/>
          </p:nvPr>
        </p:nvSpPr>
        <p:spPr>
          <a:xfrm>
            <a:off x="1470124" y="8050077"/>
            <a:ext cx="9088041" cy="19187185"/>
          </a:xfrm>
        </p:spPr>
        <p:txBody>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dirty="0" lang="en-US"/>
          </a:p>
        </p:txBody>
      </p:sp>
      <p:sp>
        <p:nvSpPr>
          <p:cNvPr id="1048636" name="Content Placeholder 3"/>
          <p:cNvSpPr>
            <a:spLocks noGrp="1"/>
          </p:cNvSpPr>
          <p:nvPr>
            <p:ph sz="half" idx="2"/>
          </p:nvPr>
        </p:nvSpPr>
        <p:spPr>
          <a:xfrm>
            <a:off x="10825460" y="8050077"/>
            <a:ext cx="9088041" cy="19187185"/>
          </a:xfrm>
        </p:spPr>
        <p:txBody>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dirty="0" lang="en-US"/>
          </a:p>
        </p:txBody>
      </p:sp>
      <p:sp>
        <p:nvSpPr>
          <p:cNvPr id="1048637" name="Date Placeholder 4"/>
          <p:cNvSpPr>
            <a:spLocks noGrp="1"/>
          </p:cNvSpPr>
          <p:nvPr>
            <p:ph type="dt" sz="half" idx="10"/>
          </p:nvPr>
        </p:nvSpPr>
        <p:spPr/>
        <p:txBody>
          <a:bodyPr/>
          <a:p>
            <a:fld id="{E9818209-294F-4724-B67E-AE9B7237B295}" type="datetimeFigureOut">
              <a:rPr lang="en-US" smtClean="0"/>
              <a:t>2/9/2026</a:t>
            </a:fld>
            <a:endParaRPr lang="en-US"/>
          </a:p>
        </p:txBody>
      </p:sp>
      <p:sp>
        <p:nvSpPr>
          <p:cNvPr id="1048638" name="Footer Placeholder 5"/>
          <p:cNvSpPr>
            <a:spLocks noGrp="1"/>
          </p:cNvSpPr>
          <p:nvPr>
            <p:ph type="ftr" sz="quarter" idx="11"/>
          </p:nvPr>
        </p:nvSpPr>
        <p:spPr/>
        <p:txBody>
          <a:bodyPr/>
          <a:p>
            <a:endParaRPr lang="en-US"/>
          </a:p>
        </p:txBody>
      </p:sp>
      <p:sp>
        <p:nvSpPr>
          <p:cNvPr id="1048639" name="Slide Number Placeholder 6"/>
          <p:cNvSpPr>
            <a:spLocks noGrp="1"/>
          </p:cNvSpPr>
          <p:nvPr>
            <p:ph type="sldNum" sz="quarter" idx="12"/>
          </p:nvPr>
        </p:nvSpPr>
        <p:spPr/>
        <p:txBody>
          <a:bodyPr/>
          <a:p>
            <a:fld id="{713C74ED-CBBA-4303-88CD-4690F69CED19}" type="slidenum">
              <a:rPr lang="en-US" smtClean="0"/>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ación">
    <p:spTree>
      <p:nvGrpSpPr>
        <p:cNvPr id="29" name=""/>
        <p:cNvGrpSpPr/>
        <p:nvPr/>
      </p:nvGrpSpPr>
      <p:grpSpPr>
        <a:xfrm>
          <a:off x="0" y="0"/>
          <a:ext cx="0" cy="0"/>
          <a:chOff x="0" y="0"/>
          <a:chExt cx="0" cy="0"/>
        </a:xfrm>
      </p:grpSpPr>
      <p:sp>
        <p:nvSpPr>
          <p:cNvPr id="1048640" name="Title 1"/>
          <p:cNvSpPr>
            <a:spLocks noGrp="1"/>
          </p:cNvSpPr>
          <p:nvPr>
            <p:ph type="title"/>
          </p:nvPr>
        </p:nvSpPr>
        <p:spPr>
          <a:xfrm>
            <a:off x="1472909" y="1610022"/>
            <a:ext cx="18443377" cy="5845058"/>
          </a:xfrm>
        </p:spPr>
        <p:txBody>
          <a:bodyPr/>
          <a:p>
            <a:r>
              <a:rPr lang="es-ES"/>
              <a:t>Haga clic para modificar el estilo de título del patrón</a:t>
            </a:r>
            <a:endParaRPr dirty="0" lang="en-US"/>
          </a:p>
        </p:txBody>
      </p:sp>
      <p:sp>
        <p:nvSpPr>
          <p:cNvPr id="1048641" name="Text Placeholder 2"/>
          <p:cNvSpPr>
            <a:spLocks noGrp="1"/>
          </p:cNvSpPr>
          <p:nvPr>
            <p:ph type="body" idx="1"/>
          </p:nvPr>
        </p:nvSpPr>
        <p:spPr>
          <a:xfrm>
            <a:off x="1472912" y="7413073"/>
            <a:ext cx="9046274" cy="3633032"/>
          </a:xfrm>
        </p:spPr>
        <p:txBody>
          <a:bodyPr anchor="b"/>
          <a:lstStyle>
            <a:lvl1pPr indent="0" marL="0">
              <a:buNone/>
              <a:defRPr b="1" sz="5612"/>
            </a:lvl1pPr>
            <a:lvl2pPr indent="0" marL="1069162">
              <a:buNone/>
              <a:defRPr b="1" sz="4677"/>
            </a:lvl2pPr>
            <a:lvl3pPr indent="0" marL="2138324">
              <a:buNone/>
              <a:defRPr b="1" sz="4209"/>
            </a:lvl3pPr>
            <a:lvl4pPr indent="0" marL="3207487">
              <a:buNone/>
              <a:defRPr b="1" sz="3742"/>
            </a:lvl4pPr>
            <a:lvl5pPr indent="0" marL="4276649">
              <a:buNone/>
              <a:defRPr b="1" sz="3742"/>
            </a:lvl5pPr>
            <a:lvl6pPr indent="0" marL="5345811">
              <a:buNone/>
              <a:defRPr b="1" sz="3742"/>
            </a:lvl6pPr>
            <a:lvl7pPr indent="0" marL="6414973">
              <a:buNone/>
              <a:defRPr b="1" sz="3742"/>
            </a:lvl7pPr>
            <a:lvl8pPr indent="0" marL="7484135">
              <a:buNone/>
              <a:defRPr b="1" sz="3742"/>
            </a:lvl8pPr>
            <a:lvl9pPr indent="0" marL="8553298">
              <a:buNone/>
              <a:defRPr b="1" sz="3742"/>
            </a:lvl9pPr>
          </a:lstStyle>
          <a:p>
            <a:pPr lvl="0"/>
            <a:r>
              <a:rPr lang="es-ES"/>
              <a:t>Haga clic para modificar los estilos de texto del patrón</a:t>
            </a:r>
          </a:p>
        </p:txBody>
      </p:sp>
      <p:sp>
        <p:nvSpPr>
          <p:cNvPr id="1048642" name="Content Placeholder 3"/>
          <p:cNvSpPr>
            <a:spLocks noGrp="1"/>
          </p:cNvSpPr>
          <p:nvPr>
            <p:ph sz="half" idx="2"/>
          </p:nvPr>
        </p:nvSpPr>
        <p:spPr>
          <a:xfrm>
            <a:off x="1472912" y="11046105"/>
            <a:ext cx="9046274" cy="16247157"/>
          </a:xfrm>
        </p:spPr>
        <p:txBody>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dirty="0" lang="en-US"/>
          </a:p>
        </p:txBody>
      </p:sp>
      <p:sp>
        <p:nvSpPr>
          <p:cNvPr id="1048643" name="Text Placeholder 4"/>
          <p:cNvSpPr>
            <a:spLocks noGrp="1"/>
          </p:cNvSpPr>
          <p:nvPr>
            <p:ph type="body" sz="quarter" idx="3"/>
          </p:nvPr>
        </p:nvSpPr>
        <p:spPr>
          <a:xfrm>
            <a:off x="10825461" y="7413073"/>
            <a:ext cx="9090826" cy="3633032"/>
          </a:xfrm>
        </p:spPr>
        <p:txBody>
          <a:bodyPr anchor="b"/>
          <a:lstStyle>
            <a:lvl1pPr indent="0" marL="0">
              <a:buNone/>
              <a:defRPr b="1" sz="5612"/>
            </a:lvl1pPr>
            <a:lvl2pPr indent="0" marL="1069162">
              <a:buNone/>
              <a:defRPr b="1" sz="4677"/>
            </a:lvl2pPr>
            <a:lvl3pPr indent="0" marL="2138324">
              <a:buNone/>
              <a:defRPr b="1" sz="4209"/>
            </a:lvl3pPr>
            <a:lvl4pPr indent="0" marL="3207487">
              <a:buNone/>
              <a:defRPr b="1" sz="3742"/>
            </a:lvl4pPr>
            <a:lvl5pPr indent="0" marL="4276649">
              <a:buNone/>
              <a:defRPr b="1" sz="3742"/>
            </a:lvl5pPr>
            <a:lvl6pPr indent="0" marL="5345811">
              <a:buNone/>
              <a:defRPr b="1" sz="3742"/>
            </a:lvl6pPr>
            <a:lvl7pPr indent="0" marL="6414973">
              <a:buNone/>
              <a:defRPr b="1" sz="3742"/>
            </a:lvl7pPr>
            <a:lvl8pPr indent="0" marL="7484135">
              <a:buNone/>
              <a:defRPr b="1" sz="3742"/>
            </a:lvl8pPr>
            <a:lvl9pPr indent="0" marL="8553298">
              <a:buNone/>
              <a:defRPr b="1" sz="3742"/>
            </a:lvl9pPr>
          </a:lstStyle>
          <a:p>
            <a:pPr lvl="0"/>
            <a:r>
              <a:rPr lang="es-ES"/>
              <a:t>Haga clic para modificar los estilos de texto del patrón</a:t>
            </a:r>
          </a:p>
        </p:txBody>
      </p:sp>
      <p:sp>
        <p:nvSpPr>
          <p:cNvPr id="1048644" name="Content Placeholder 5"/>
          <p:cNvSpPr>
            <a:spLocks noGrp="1"/>
          </p:cNvSpPr>
          <p:nvPr>
            <p:ph sz="quarter" idx="4"/>
          </p:nvPr>
        </p:nvSpPr>
        <p:spPr>
          <a:xfrm>
            <a:off x="10825461" y="11046105"/>
            <a:ext cx="9090826" cy="16247157"/>
          </a:xfrm>
        </p:spPr>
        <p:txBody>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dirty="0" lang="en-US"/>
          </a:p>
        </p:txBody>
      </p:sp>
      <p:sp>
        <p:nvSpPr>
          <p:cNvPr id="1048645" name="Date Placeholder 6"/>
          <p:cNvSpPr>
            <a:spLocks noGrp="1"/>
          </p:cNvSpPr>
          <p:nvPr>
            <p:ph type="dt" sz="half" idx="10"/>
          </p:nvPr>
        </p:nvSpPr>
        <p:spPr/>
        <p:txBody>
          <a:bodyPr/>
          <a:p>
            <a:fld id="{E9818209-294F-4724-B67E-AE9B7237B295}" type="datetimeFigureOut">
              <a:rPr lang="en-US" smtClean="0"/>
              <a:t>2/9/2026</a:t>
            </a:fld>
            <a:endParaRPr lang="en-US"/>
          </a:p>
        </p:txBody>
      </p:sp>
      <p:sp>
        <p:nvSpPr>
          <p:cNvPr id="1048646" name="Footer Placeholder 7"/>
          <p:cNvSpPr>
            <a:spLocks noGrp="1"/>
          </p:cNvSpPr>
          <p:nvPr>
            <p:ph type="ftr" sz="quarter" idx="11"/>
          </p:nvPr>
        </p:nvSpPr>
        <p:spPr/>
        <p:txBody>
          <a:bodyPr/>
          <a:p>
            <a:endParaRPr lang="en-US"/>
          </a:p>
        </p:txBody>
      </p:sp>
      <p:sp>
        <p:nvSpPr>
          <p:cNvPr id="1048647" name="Slide Number Placeholder 8"/>
          <p:cNvSpPr>
            <a:spLocks noGrp="1"/>
          </p:cNvSpPr>
          <p:nvPr>
            <p:ph type="sldNum" sz="quarter" idx="12"/>
          </p:nvPr>
        </p:nvSpPr>
        <p:spPr/>
        <p:txBody>
          <a:bodyPr/>
          <a:p>
            <a:fld id="{713C74ED-CBBA-4303-88CD-4690F69CED19}" type="slidenum">
              <a:rPr lang="en-US" smtClean="0"/>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Solo el título">
    <p:spTree>
      <p:nvGrpSpPr>
        <p:cNvPr id="22" name=""/>
        <p:cNvGrpSpPr/>
        <p:nvPr/>
      </p:nvGrpSpPr>
      <p:grpSpPr>
        <a:xfrm>
          <a:off x="0" y="0"/>
          <a:ext cx="0" cy="0"/>
          <a:chOff x="0" y="0"/>
          <a:chExt cx="0" cy="0"/>
        </a:xfrm>
      </p:grpSpPr>
      <p:sp>
        <p:nvSpPr>
          <p:cNvPr id="1048604" name="Title 1"/>
          <p:cNvSpPr>
            <a:spLocks noGrp="1"/>
          </p:cNvSpPr>
          <p:nvPr>
            <p:ph type="title"/>
          </p:nvPr>
        </p:nvSpPr>
        <p:spPr/>
        <p:txBody>
          <a:bodyPr/>
          <a:p>
            <a:r>
              <a:rPr lang="es-ES"/>
              <a:t>Haga clic para modificar el estilo de título del patrón</a:t>
            </a:r>
            <a:endParaRPr dirty="0" lang="en-US"/>
          </a:p>
        </p:txBody>
      </p:sp>
      <p:sp>
        <p:nvSpPr>
          <p:cNvPr id="1048605" name="Date Placeholder 2"/>
          <p:cNvSpPr>
            <a:spLocks noGrp="1"/>
          </p:cNvSpPr>
          <p:nvPr>
            <p:ph type="dt" sz="half" idx="10"/>
          </p:nvPr>
        </p:nvSpPr>
        <p:spPr/>
        <p:txBody>
          <a:bodyPr/>
          <a:p>
            <a:fld id="{E9818209-294F-4724-B67E-AE9B7237B295}" type="datetimeFigureOut">
              <a:rPr lang="en-US" smtClean="0"/>
              <a:t>2/9/2026</a:t>
            </a:fld>
            <a:endParaRPr lang="en-US"/>
          </a:p>
        </p:txBody>
      </p:sp>
      <p:sp>
        <p:nvSpPr>
          <p:cNvPr id="1048606" name="Footer Placeholder 3"/>
          <p:cNvSpPr>
            <a:spLocks noGrp="1"/>
          </p:cNvSpPr>
          <p:nvPr>
            <p:ph type="ftr" sz="quarter" idx="11"/>
          </p:nvPr>
        </p:nvSpPr>
        <p:spPr/>
        <p:txBody>
          <a:bodyPr/>
          <a:p>
            <a:endParaRPr lang="en-US"/>
          </a:p>
        </p:txBody>
      </p:sp>
      <p:sp>
        <p:nvSpPr>
          <p:cNvPr id="1048607" name="Slide Number Placeholder 4"/>
          <p:cNvSpPr>
            <a:spLocks noGrp="1"/>
          </p:cNvSpPr>
          <p:nvPr>
            <p:ph type="sldNum" sz="quarter" idx="12"/>
          </p:nvPr>
        </p:nvSpPr>
        <p:spPr/>
        <p:txBody>
          <a:bodyPr/>
          <a:p>
            <a:fld id="{713C74ED-CBBA-4303-88CD-4690F69CED19}" type="slidenum">
              <a:rPr lang="en-US" smtClean="0"/>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En blanco">
    <p:spTree>
      <p:nvGrpSpPr>
        <p:cNvPr id="15" name=""/>
        <p:cNvGrpSpPr/>
        <p:nvPr/>
      </p:nvGrpSpPr>
      <p:grpSpPr>
        <a:xfrm>
          <a:off x="0" y="0"/>
          <a:ext cx="0" cy="0"/>
          <a:chOff x="0" y="0"/>
          <a:chExt cx="0" cy="0"/>
        </a:xfrm>
      </p:grpSpPr>
      <p:sp>
        <p:nvSpPr>
          <p:cNvPr id="1048581" name="Date Placeholder 1"/>
          <p:cNvSpPr>
            <a:spLocks noGrp="1"/>
          </p:cNvSpPr>
          <p:nvPr>
            <p:ph type="dt" sz="half" idx="10"/>
          </p:nvPr>
        </p:nvSpPr>
        <p:spPr/>
        <p:txBody>
          <a:bodyPr/>
          <a:p>
            <a:fld id="{E9818209-294F-4724-B67E-AE9B7237B295}" type="datetimeFigureOut">
              <a:rPr lang="en-US" smtClean="0"/>
              <a:t>2/9/2026</a:t>
            </a:fld>
            <a:endParaRPr lang="en-US"/>
          </a:p>
        </p:txBody>
      </p:sp>
      <p:sp>
        <p:nvSpPr>
          <p:cNvPr id="1048582" name="Footer Placeholder 2"/>
          <p:cNvSpPr>
            <a:spLocks noGrp="1"/>
          </p:cNvSpPr>
          <p:nvPr>
            <p:ph type="ftr" sz="quarter" idx="11"/>
          </p:nvPr>
        </p:nvSpPr>
        <p:spPr/>
        <p:txBody>
          <a:bodyPr/>
          <a:p>
            <a:endParaRPr lang="en-US"/>
          </a:p>
        </p:txBody>
      </p:sp>
      <p:sp>
        <p:nvSpPr>
          <p:cNvPr id="1048583" name="Slide Number Placeholder 3"/>
          <p:cNvSpPr>
            <a:spLocks noGrp="1"/>
          </p:cNvSpPr>
          <p:nvPr>
            <p:ph type="sldNum" sz="quarter" idx="12"/>
          </p:nvPr>
        </p:nvSpPr>
        <p:spPr/>
        <p:txBody>
          <a:bodyPr/>
          <a:p>
            <a:fld id="{713C74ED-CBBA-4303-88CD-4690F69CED19}" type="slidenum">
              <a:rPr lang="en-US" smtClean="0"/>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ido con título">
    <p:spTree>
      <p:nvGrpSpPr>
        <p:cNvPr id="30" name=""/>
        <p:cNvGrpSpPr/>
        <p:nvPr/>
      </p:nvGrpSpPr>
      <p:grpSpPr>
        <a:xfrm>
          <a:off x="0" y="0"/>
          <a:ext cx="0" cy="0"/>
          <a:chOff x="0" y="0"/>
          <a:chExt cx="0" cy="0"/>
        </a:xfrm>
      </p:grpSpPr>
      <p:sp>
        <p:nvSpPr>
          <p:cNvPr id="1048648" name="Title 1"/>
          <p:cNvSpPr>
            <a:spLocks noGrp="1"/>
          </p:cNvSpPr>
          <p:nvPr>
            <p:ph type="title"/>
          </p:nvPr>
        </p:nvSpPr>
        <p:spPr>
          <a:xfrm>
            <a:off x="1472909" y="2016019"/>
            <a:ext cx="6896776" cy="7056067"/>
          </a:xfrm>
        </p:spPr>
        <p:txBody>
          <a:bodyPr anchor="b"/>
          <a:lstStyle>
            <a:lvl1pPr>
              <a:defRPr sz="7483"/>
            </a:lvl1pPr>
          </a:lstStyle>
          <a:p>
            <a:r>
              <a:rPr lang="es-ES"/>
              <a:t>Haga clic para modificar el estilo de título del patrón</a:t>
            </a:r>
            <a:endParaRPr dirty="0" lang="en-US"/>
          </a:p>
        </p:txBody>
      </p:sp>
      <p:sp>
        <p:nvSpPr>
          <p:cNvPr id="1048649" name="Content Placeholder 2"/>
          <p:cNvSpPr>
            <a:spLocks noGrp="1"/>
          </p:cNvSpPr>
          <p:nvPr>
            <p:ph idx="1"/>
          </p:nvPr>
        </p:nvSpPr>
        <p:spPr>
          <a:xfrm>
            <a:off x="9090826" y="4354048"/>
            <a:ext cx="10825460" cy="21490205"/>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dirty="0" lang="en-US"/>
          </a:p>
        </p:txBody>
      </p:sp>
      <p:sp>
        <p:nvSpPr>
          <p:cNvPr id="1048650" name="Text Placeholder 3"/>
          <p:cNvSpPr>
            <a:spLocks noGrp="1"/>
          </p:cNvSpPr>
          <p:nvPr>
            <p:ph type="body" sz="half" idx="2"/>
          </p:nvPr>
        </p:nvSpPr>
        <p:spPr>
          <a:xfrm>
            <a:off x="1472909" y="9072087"/>
            <a:ext cx="6896776" cy="16807162"/>
          </a:xfrm>
        </p:spPr>
        <p:txBody>
          <a:bodyPr/>
          <a:lstStyle>
            <a:lvl1pPr indent="0" marL="0">
              <a:buNone/>
              <a:defRPr sz="3742"/>
            </a:lvl1pPr>
            <a:lvl2pPr indent="0" marL="1069162">
              <a:buNone/>
              <a:defRPr sz="3274"/>
            </a:lvl2pPr>
            <a:lvl3pPr indent="0" marL="2138324">
              <a:buNone/>
              <a:defRPr sz="2806"/>
            </a:lvl3pPr>
            <a:lvl4pPr indent="0" marL="3207487">
              <a:buNone/>
              <a:defRPr sz="2339"/>
            </a:lvl4pPr>
            <a:lvl5pPr indent="0" marL="4276649">
              <a:buNone/>
              <a:defRPr sz="2339"/>
            </a:lvl5pPr>
            <a:lvl6pPr indent="0" marL="5345811">
              <a:buNone/>
              <a:defRPr sz="2339"/>
            </a:lvl6pPr>
            <a:lvl7pPr indent="0" marL="6414973">
              <a:buNone/>
              <a:defRPr sz="2339"/>
            </a:lvl7pPr>
            <a:lvl8pPr indent="0" marL="7484135">
              <a:buNone/>
              <a:defRPr sz="2339"/>
            </a:lvl8pPr>
            <a:lvl9pPr indent="0" marL="8553298">
              <a:buNone/>
              <a:defRPr sz="2339"/>
            </a:lvl9pPr>
          </a:lstStyle>
          <a:p>
            <a:pPr lvl="0"/>
            <a:r>
              <a:rPr lang="es-ES"/>
              <a:t>Haga clic para modificar los estilos de texto del patrón</a:t>
            </a:r>
          </a:p>
        </p:txBody>
      </p:sp>
      <p:sp>
        <p:nvSpPr>
          <p:cNvPr id="1048651" name="Date Placeholder 4"/>
          <p:cNvSpPr>
            <a:spLocks noGrp="1"/>
          </p:cNvSpPr>
          <p:nvPr>
            <p:ph type="dt" sz="half" idx="10"/>
          </p:nvPr>
        </p:nvSpPr>
        <p:spPr/>
        <p:txBody>
          <a:bodyPr/>
          <a:p>
            <a:fld id="{E9818209-294F-4724-B67E-AE9B7237B295}" type="datetimeFigureOut">
              <a:rPr lang="en-US" smtClean="0"/>
              <a:t>2/9/2026</a:t>
            </a:fld>
            <a:endParaRPr lang="en-US"/>
          </a:p>
        </p:txBody>
      </p:sp>
      <p:sp>
        <p:nvSpPr>
          <p:cNvPr id="1048652" name="Footer Placeholder 5"/>
          <p:cNvSpPr>
            <a:spLocks noGrp="1"/>
          </p:cNvSpPr>
          <p:nvPr>
            <p:ph type="ftr" sz="quarter" idx="11"/>
          </p:nvPr>
        </p:nvSpPr>
        <p:spPr/>
        <p:txBody>
          <a:bodyPr/>
          <a:p>
            <a:endParaRPr lang="en-US"/>
          </a:p>
        </p:txBody>
      </p:sp>
      <p:sp>
        <p:nvSpPr>
          <p:cNvPr id="1048653" name="Slide Number Placeholder 6"/>
          <p:cNvSpPr>
            <a:spLocks noGrp="1"/>
          </p:cNvSpPr>
          <p:nvPr>
            <p:ph type="sldNum" sz="quarter" idx="12"/>
          </p:nvPr>
        </p:nvSpPr>
        <p:spPr/>
        <p:txBody>
          <a:bodyPr/>
          <a:p>
            <a:fld id="{713C74ED-CBBA-4303-88CD-4690F69CED19}" type="slidenum">
              <a:rPr lang="en-US" smtClean="0"/>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Imagen con título">
    <p:spTree>
      <p:nvGrpSpPr>
        <p:cNvPr id="25" name=""/>
        <p:cNvGrpSpPr/>
        <p:nvPr/>
      </p:nvGrpSpPr>
      <p:grpSpPr>
        <a:xfrm>
          <a:off x="0" y="0"/>
          <a:ext cx="0" cy="0"/>
          <a:chOff x="0" y="0"/>
          <a:chExt cx="0" cy="0"/>
        </a:xfrm>
      </p:grpSpPr>
      <p:sp>
        <p:nvSpPr>
          <p:cNvPr id="1048618" name="Title 1"/>
          <p:cNvSpPr>
            <a:spLocks noGrp="1"/>
          </p:cNvSpPr>
          <p:nvPr>
            <p:ph type="title"/>
          </p:nvPr>
        </p:nvSpPr>
        <p:spPr>
          <a:xfrm>
            <a:off x="1472909" y="2016019"/>
            <a:ext cx="6896776" cy="7056067"/>
          </a:xfrm>
        </p:spPr>
        <p:txBody>
          <a:bodyPr anchor="b"/>
          <a:lstStyle>
            <a:lvl1pPr>
              <a:defRPr sz="7483"/>
            </a:lvl1pPr>
          </a:lstStyle>
          <a:p>
            <a:r>
              <a:rPr lang="es-ES"/>
              <a:t>Haga clic para modificar el estilo de título del patrón</a:t>
            </a:r>
            <a:endParaRPr dirty="0" lang="en-US"/>
          </a:p>
        </p:txBody>
      </p:sp>
      <p:sp>
        <p:nvSpPr>
          <p:cNvPr id="1048619" name="Picture Placeholder 2"/>
          <p:cNvSpPr>
            <a:spLocks noChangeAspect="1" noGrp="1"/>
          </p:cNvSpPr>
          <p:nvPr>
            <p:ph type="pic" idx="1"/>
          </p:nvPr>
        </p:nvSpPr>
        <p:spPr>
          <a:xfrm>
            <a:off x="9090826" y="4354048"/>
            <a:ext cx="10825460" cy="21490205"/>
          </a:xfrm>
        </p:spPr>
        <p:txBody>
          <a:bodyPr anchor="t"/>
          <a:lstStyle>
            <a:lvl1pPr indent="0" marL="0">
              <a:buNone/>
              <a:defRPr sz="7483"/>
            </a:lvl1pPr>
            <a:lvl2pPr indent="0" marL="1069162">
              <a:buNone/>
              <a:defRPr sz="6548"/>
            </a:lvl2pPr>
            <a:lvl3pPr indent="0" marL="2138324">
              <a:buNone/>
              <a:defRPr sz="5612"/>
            </a:lvl3pPr>
            <a:lvl4pPr indent="0" marL="3207487">
              <a:buNone/>
              <a:defRPr sz="4677"/>
            </a:lvl4pPr>
            <a:lvl5pPr indent="0" marL="4276649">
              <a:buNone/>
              <a:defRPr sz="4677"/>
            </a:lvl5pPr>
            <a:lvl6pPr indent="0" marL="5345811">
              <a:buNone/>
              <a:defRPr sz="4677"/>
            </a:lvl6pPr>
            <a:lvl7pPr indent="0" marL="6414973">
              <a:buNone/>
              <a:defRPr sz="4677"/>
            </a:lvl7pPr>
            <a:lvl8pPr indent="0" marL="7484135">
              <a:buNone/>
              <a:defRPr sz="4677"/>
            </a:lvl8pPr>
            <a:lvl9pPr indent="0" marL="8553298">
              <a:buNone/>
              <a:defRPr sz="4677"/>
            </a:lvl9pPr>
          </a:lstStyle>
          <a:p>
            <a:r>
              <a:rPr lang="es-ES"/>
              <a:t>Haga clic en el icono para agregar una imagen</a:t>
            </a:r>
            <a:endParaRPr dirty="0" lang="en-US"/>
          </a:p>
        </p:txBody>
      </p:sp>
      <p:sp>
        <p:nvSpPr>
          <p:cNvPr id="1048620" name="Text Placeholder 3"/>
          <p:cNvSpPr>
            <a:spLocks noGrp="1"/>
          </p:cNvSpPr>
          <p:nvPr>
            <p:ph type="body" sz="half" idx="2"/>
          </p:nvPr>
        </p:nvSpPr>
        <p:spPr>
          <a:xfrm>
            <a:off x="1472909" y="9072087"/>
            <a:ext cx="6896776" cy="16807162"/>
          </a:xfrm>
        </p:spPr>
        <p:txBody>
          <a:bodyPr/>
          <a:lstStyle>
            <a:lvl1pPr indent="0" marL="0">
              <a:buNone/>
              <a:defRPr sz="3742"/>
            </a:lvl1pPr>
            <a:lvl2pPr indent="0" marL="1069162">
              <a:buNone/>
              <a:defRPr sz="3274"/>
            </a:lvl2pPr>
            <a:lvl3pPr indent="0" marL="2138324">
              <a:buNone/>
              <a:defRPr sz="2806"/>
            </a:lvl3pPr>
            <a:lvl4pPr indent="0" marL="3207487">
              <a:buNone/>
              <a:defRPr sz="2339"/>
            </a:lvl4pPr>
            <a:lvl5pPr indent="0" marL="4276649">
              <a:buNone/>
              <a:defRPr sz="2339"/>
            </a:lvl5pPr>
            <a:lvl6pPr indent="0" marL="5345811">
              <a:buNone/>
              <a:defRPr sz="2339"/>
            </a:lvl6pPr>
            <a:lvl7pPr indent="0" marL="6414973">
              <a:buNone/>
              <a:defRPr sz="2339"/>
            </a:lvl7pPr>
            <a:lvl8pPr indent="0" marL="7484135">
              <a:buNone/>
              <a:defRPr sz="2339"/>
            </a:lvl8pPr>
            <a:lvl9pPr indent="0" marL="8553298">
              <a:buNone/>
              <a:defRPr sz="2339"/>
            </a:lvl9pPr>
          </a:lstStyle>
          <a:p>
            <a:pPr lvl="0"/>
            <a:r>
              <a:rPr lang="es-ES"/>
              <a:t>Haga clic para modificar los estilos de texto del patrón</a:t>
            </a:r>
          </a:p>
        </p:txBody>
      </p:sp>
      <p:sp>
        <p:nvSpPr>
          <p:cNvPr id="1048621" name="Date Placeholder 4"/>
          <p:cNvSpPr>
            <a:spLocks noGrp="1"/>
          </p:cNvSpPr>
          <p:nvPr>
            <p:ph type="dt" sz="half" idx="10"/>
          </p:nvPr>
        </p:nvSpPr>
        <p:spPr/>
        <p:txBody>
          <a:bodyPr/>
          <a:p>
            <a:fld id="{E9818209-294F-4724-B67E-AE9B7237B295}" type="datetimeFigureOut">
              <a:rPr lang="en-US" smtClean="0"/>
              <a:t>2/9/2026</a:t>
            </a:fld>
            <a:endParaRPr lang="en-US"/>
          </a:p>
        </p:txBody>
      </p:sp>
      <p:sp>
        <p:nvSpPr>
          <p:cNvPr id="1048622" name="Footer Placeholder 5"/>
          <p:cNvSpPr>
            <a:spLocks noGrp="1"/>
          </p:cNvSpPr>
          <p:nvPr>
            <p:ph type="ftr" sz="quarter" idx="11"/>
          </p:nvPr>
        </p:nvSpPr>
        <p:spPr/>
        <p:txBody>
          <a:bodyPr/>
          <a:p>
            <a:endParaRPr lang="en-US"/>
          </a:p>
        </p:txBody>
      </p:sp>
      <p:sp>
        <p:nvSpPr>
          <p:cNvPr id="1048623" name="Slide Number Placeholder 6"/>
          <p:cNvSpPr>
            <a:spLocks noGrp="1"/>
          </p:cNvSpPr>
          <p:nvPr>
            <p:ph type="sldNum" sz="quarter" idx="12"/>
          </p:nvPr>
        </p:nvSpPr>
        <p:spPr/>
        <p:txBody>
          <a:bodyPr/>
          <a:p>
            <a:fld id="{713C74ED-CBBA-4303-88CD-4690F69CED19}" type="slidenum">
              <a:rPr lang="en-US" smtClean="0"/>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3" name=""/>
        <p:cNvGrpSpPr/>
        <p:nvPr/>
      </p:nvGrpSpPr>
      <p:grpSpPr>
        <a:xfrm>
          <a:off x="0" y="0"/>
          <a:ext cx="0" cy="0"/>
          <a:chOff x="0" y="0"/>
          <a:chExt cx="0" cy="0"/>
        </a:xfrm>
      </p:grpSpPr>
      <p:sp>
        <p:nvSpPr>
          <p:cNvPr id="1048576" name="Title Placeholder 1"/>
          <p:cNvSpPr>
            <a:spLocks noGrp="1"/>
          </p:cNvSpPr>
          <p:nvPr>
            <p:ph type="title"/>
          </p:nvPr>
        </p:nvSpPr>
        <p:spPr>
          <a:xfrm>
            <a:off x="1470124" y="1610022"/>
            <a:ext cx="18443377" cy="5845058"/>
          </a:xfrm>
          <a:prstGeom prst="rect"/>
        </p:spPr>
        <p:txBody>
          <a:bodyPr anchor="ctr" bIns="45720" lIns="91440" rIns="91440" rtlCol="0" tIns="45720" vert="horz">
            <a:normAutofit/>
          </a:bodyPr>
          <a:p>
            <a:r>
              <a:rPr lang="es-ES"/>
              <a:t>Haga clic para modificar el estilo de título del patrón</a:t>
            </a:r>
            <a:endParaRPr dirty="0" lang="en-US"/>
          </a:p>
        </p:txBody>
      </p:sp>
      <p:sp>
        <p:nvSpPr>
          <p:cNvPr id="1048577" name="Text Placeholder 2"/>
          <p:cNvSpPr>
            <a:spLocks noGrp="1"/>
          </p:cNvSpPr>
          <p:nvPr>
            <p:ph type="body" idx="1"/>
          </p:nvPr>
        </p:nvSpPr>
        <p:spPr>
          <a:xfrm>
            <a:off x="1470124" y="8050077"/>
            <a:ext cx="18443377" cy="19187185"/>
          </a:xfrm>
          <a:prstGeom prst="rect"/>
        </p:spPr>
        <p:txBody>
          <a:bodyPr bIns="45720" lIns="91440" rIns="91440" rtlCol="0" tIns="45720" vert="horz">
            <a:normAutofit/>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dirty="0" lang="en-US"/>
          </a:p>
        </p:txBody>
      </p:sp>
      <p:sp>
        <p:nvSpPr>
          <p:cNvPr id="1048578" name="Date Placeholder 3"/>
          <p:cNvSpPr>
            <a:spLocks noGrp="1"/>
          </p:cNvSpPr>
          <p:nvPr>
            <p:ph type="dt" sz="half" idx="2"/>
          </p:nvPr>
        </p:nvSpPr>
        <p:spPr>
          <a:xfrm>
            <a:off x="1470124" y="28028274"/>
            <a:ext cx="4811316" cy="1610015"/>
          </a:xfrm>
          <a:prstGeom prst="rect"/>
        </p:spPr>
        <p:txBody>
          <a:bodyPr anchor="ctr" bIns="45720" lIns="91440" rIns="91440" rtlCol="0" tIns="45720" vert="horz"/>
          <a:lstStyle>
            <a:lvl1pPr algn="l">
              <a:defRPr sz="2806">
                <a:solidFill>
                  <a:schemeClr val="tx1">
                    <a:tint val="75000"/>
                  </a:schemeClr>
                </a:solidFill>
              </a:defRPr>
            </a:lvl1pPr>
          </a:lstStyle>
          <a:p>
            <a:fld id="{E9818209-294F-4724-B67E-AE9B7237B295}" type="datetimeFigureOut">
              <a:rPr lang="en-US" smtClean="0"/>
              <a:t>2/9/2026</a:t>
            </a:fld>
            <a:endParaRPr lang="en-US"/>
          </a:p>
        </p:txBody>
      </p:sp>
      <p:sp>
        <p:nvSpPr>
          <p:cNvPr id="1048579" name="Footer Placeholder 4"/>
          <p:cNvSpPr>
            <a:spLocks noGrp="1"/>
          </p:cNvSpPr>
          <p:nvPr>
            <p:ph type="ftr" sz="quarter" idx="3"/>
          </p:nvPr>
        </p:nvSpPr>
        <p:spPr>
          <a:xfrm>
            <a:off x="7083326" y="28028274"/>
            <a:ext cx="7216973" cy="1610015"/>
          </a:xfrm>
          <a:prstGeom prst="rect"/>
        </p:spPr>
        <p:txBody>
          <a:bodyPr anchor="ctr" bIns="45720" lIns="91440" rIns="91440" rtlCol="0" tIns="45720" vert="horz"/>
          <a:lstStyle>
            <a:lvl1pPr algn="ctr">
              <a:defRPr sz="2806">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15102185" y="28028274"/>
            <a:ext cx="4811316" cy="1610015"/>
          </a:xfrm>
          <a:prstGeom prst="rect"/>
        </p:spPr>
        <p:txBody>
          <a:bodyPr anchor="ctr" bIns="45720" lIns="91440" rIns="91440" rtlCol="0" tIns="45720" vert="horz"/>
          <a:lstStyle>
            <a:lvl1pPr algn="r">
              <a:defRPr sz="2806">
                <a:solidFill>
                  <a:schemeClr val="tx1">
                    <a:tint val="75000"/>
                  </a:schemeClr>
                </a:solidFill>
              </a:defRPr>
            </a:lvl1pPr>
          </a:lstStyle>
          <a:p>
            <a:fld id="{713C74ED-CBBA-4303-88CD-4690F69CED19}" type="slidenum">
              <a:rPr lang="en-US" smtClean="0"/>
              <a:t>‹Nº›</a:t>
            </a:fld>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2138324" eaLnBrk="1" hangingPunct="1" latinLnBrk="0" rtl="0">
        <a:lnSpc>
          <a:spcPct val="90000"/>
        </a:lnSpc>
        <a:spcBef>
          <a:spcPct val="0"/>
        </a:spcBef>
        <a:buNone/>
        <a:defRPr sz="10289" kern="1200">
          <a:solidFill>
            <a:schemeClr val="tx1"/>
          </a:solidFill>
          <a:latin typeface="+mj-lt"/>
          <a:ea typeface="+mj-ea"/>
          <a:cs typeface="+mj-cs"/>
        </a:defRPr>
      </a:lvl1pPr>
    </p:titleStyle>
    <p:bodyStyle>
      <a:lvl1pPr algn="l" defTabSz="2138324" eaLnBrk="1" hangingPunct="1" indent="-534581" latinLnBrk="0" marL="534581" rtl="0">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algn="l" defTabSz="2138324" eaLnBrk="1" hangingPunct="1" indent="-534581" latinLnBrk="0" marL="1603743" rtl="0">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algn="l" defTabSz="2138324" eaLnBrk="1" hangingPunct="1" indent="-534581" latinLnBrk="0" marL="2672906" rtl="0">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algn="l" defTabSz="2138324" eaLnBrk="1" hangingPunct="1" indent="-534581" latinLnBrk="0" marL="3742068" rtl="0">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algn="l" defTabSz="2138324" eaLnBrk="1" hangingPunct="1" indent="-534581" latinLnBrk="0" marL="4811230" rtl="0">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algn="l" defTabSz="2138324" eaLnBrk="1" hangingPunct="1" indent="-534581" latinLnBrk="0" marL="5880392" rtl="0">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algn="l" defTabSz="2138324" eaLnBrk="1" hangingPunct="1" indent="-534581" latinLnBrk="0" marL="6949554" rtl="0">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algn="l" defTabSz="2138324" eaLnBrk="1" hangingPunct="1" indent="-534581" latinLnBrk="0" marL="8018717" rtl="0">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algn="l" defTabSz="2138324" eaLnBrk="1" hangingPunct="1" indent="-534581" latinLnBrk="0" marL="9087879" rtl="0">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algn="l" defTabSz="2138324" eaLnBrk="1" hangingPunct="1" latinLnBrk="0" marL="0" rtl="0">
        <a:defRPr sz="4209" kern="1200">
          <a:solidFill>
            <a:schemeClr val="tx1"/>
          </a:solidFill>
          <a:latin typeface="+mn-lt"/>
          <a:ea typeface="+mn-ea"/>
          <a:cs typeface="+mn-cs"/>
        </a:defRPr>
      </a:lvl1pPr>
      <a:lvl2pPr algn="l" defTabSz="2138324" eaLnBrk="1" hangingPunct="1" latinLnBrk="0" marL="1069162" rtl="0">
        <a:defRPr sz="4209" kern="1200">
          <a:solidFill>
            <a:schemeClr val="tx1"/>
          </a:solidFill>
          <a:latin typeface="+mn-lt"/>
          <a:ea typeface="+mn-ea"/>
          <a:cs typeface="+mn-cs"/>
        </a:defRPr>
      </a:lvl2pPr>
      <a:lvl3pPr algn="l" defTabSz="2138324" eaLnBrk="1" hangingPunct="1" latinLnBrk="0" marL="2138324" rtl="0">
        <a:defRPr sz="4209" kern="1200">
          <a:solidFill>
            <a:schemeClr val="tx1"/>
          </a:solidFill>
          <a:latin typeface="+mn-lt"/>
          <a:ea typeface="+mn-ea"/>
          <a:cs typeface="+mn-cs"/>
        </a:defRPr>
      </a:lvl3pPr>
      <a:lvl4pPr algn="l" defTabSz="2138324" eaLnBrk="1" hangingPunct="1" latinLnBrk="0" marL="3207487" rtl="0">
        <a:defRPr sz="4209" kern="1200">
          <a:solidFill>
            <a:schemeClr val="tx1"/>
          </a:solidFill>
          <a:latin typeface="+mn-lt"/>
          <a:ea typeface="+mn-ea"/>
          <a:cs typeface="+mn-cs"/>
        </a:defRPr>
      </a:lvl4pPr>
      <a:lvl5pPr algn="l" defTabSz="2138324" eaLnBrk="1" hangingPunct="1" latinLnBrk="0" marL="4276649" rtl="0">
        <a:defRPr sz="4209" kern="1200">
          <a:solidFill>
            <a:schemeClr val="tx1"/>
          </a:solidFill>
          <a:latin typeface="+mn-lt"/>
          <a:ea typeface="+mn-ea"/>
          <a:cs typeface="+mn-cs"/>
        </a:defRPr>
      </a:lvl5pPr>
      <a:lvl6pPr algn="l" defTabSz="2138324" eaLnBrk="1" hangingPunct="1" latinLnBrk="0" marL="5345811" rtl="0">
        <a:defRPr sz="4209" kern="1200">
          <a:solidFill>
            <a:schemeClr val="tx1"/>
          </a:solidFill>
          <a:latin typeface="+mn-lt"/>
          <a:ea typeface="+mn-ea"/>
          <a:cs typeface="+mn-cs"/>
        </a:defRPr>
      </a:lvl6pPr>
      <a:lvl7pPr algn="l" defTabSz="2138324" eaLnBrk="1" hangingPunct="1" latinLnBrk="0" marL="6414973" rtl="0">
        <a:defRPr sz="4209" kern="1200">
          <a:solidFill>
            <a:schemeClr val="tx1"/>
          </a:solidFill>
          <a:latin typeface="+mn-lt"/>
          <a:ea typeface="+mn-ea"/>
          <a:cs typeface="+mn-cs"/>
        </a:defRPr>
      </a:lvl7pPr>
      <a:lvl8pPr algn="l" defTabSz="2138324" eaLnBrk="1" hangingPunct="1" latinLnBrk="0" marL="7484135" rtl="0">
        <a:defRPr sz="4209" kern="1200">
          <a:solidFill>
            <a:schemeClr val="tx1"/>
          </a:solidFill>
          <a:latin typeface="+mn-lt"/>
          <a:ea typeface="+mn-ea"/>
          <a:cs typeface="+mn-cs"/>
        </a:defRPr>
      </a:lvl8pPr>
      <a:lvl9pPr algn="l" defTabSz="2138324" eaLnBrk="1" hangingPunct="1" latinLnBrk="0" marL="8553298" rtl="0">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jpeg"/><Relationship Id="rId6" Type="http://schemas.openxmlformats.org/officeDocument/2006/relationships/image" Target="../media/image6.jpeg"/><Relationship Id="rId7" Type="http://schemas.openxmlformats.org/officeDocument/2006/relationships/image" Target="../media/image7.emf"/><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6" name=""/>
        <p:cNvGrpSpPr/>
        <p:nvPr/>
      </p:nvGrpSpPr>
      <p:grpSpPr>
        <a:xfrm>
          <a:off x="0" y="0"/>
          <a:ext cx="0" cy="0"/>
          <a:chOff x="0" y="0"/>
          <a:chExt cx="0" cy="0"/>
        </a:xfrm>
      </p:grpSpPr>
      <p:sp>
        <p:nvSpPr>
          <p:cNvPr id="1048584" name="Text Placeholder 28"/>
          <p:cNvSpPr txBox="1"/>
          <p:nvPr/>
        </p:nvSpPr>
        <p:spPr>
          <a:xfrm>
            <a:off x="438853" y="8441035"/>
            <a:ext cx="10106746" cy="558738"/>
          </a:xfrm>
          <a:prstGeom prst="rect"/>
          <a:solidFill>
            <a:srgbClr val="CC99FF"/>
          </a:solidFill>
          <a:ln w="25400" cap="flat" cmpd="sng" algn="ctr">
            <a:solidFill>
              <a:srgbClr val="70AD47">
                <a:shade val="50000"/>
              </a:srgbClr>
            </a:solidFill>
            <a:prstDash val="solid"/>
          </a:ln>
          <a:effectLst/>
        </p:spPr>
        <p:txBody>
          <a:bodyPr anchor="ctr" anchorCtr="0" bIns="63307" lIns="63307" rIns="63307" tIns="63307" wrap="square">
            <a:spAutoFit/>
          </a:bodyPr>
          <a:lstStyle>
            <a:lvl1pPr algn="ctr" defTabSz="3038715" eaLnBrk="1" hangingPunct="1" indent="0" latinLnBrk="0" marL="0" rtl="0">
              <a:spcBef>
                <a:spcPct val="20000"/>
              </a:spcBef>
              <a:buFont typeface="Arial" pitchFamily="34" charset="0"/>
              <a:buNone/>
              <a:defRPr baseline="0" b="1" sz="2800" kern="1200" u="sng">
                <a:solidFill>
                  <a:schemeClr val="accent5">
                    <a:lumMod val="50000"/>
                  </a:schemeClr>
                </a:solidFill>
                <a:latin typeface="+mn-lt"/>
                <a:ea typeface="+mn-ea"/>
                <a:cs typeface="+mn-cs"/>
              </a:defRPr>
            </a:lvl1pPr>
            <a:lvl2pPr algn="l" defTabSz="3038715" eaLnBrk="1" hangingPunct="1" indent="-949598" latinLnBrk="0" marL="2468955" rtl="0">
              <a:spcBef>
                <a:spcPct val="20000"/>
              </a:spcBef>
              <a:buFont typeface="Arial" pitchFamily="34" charset="0"/>
              <a:buChar char="–"/>
              <a:defRPr sz="9400" kern="1200">
                <a:solidFill>
                  <a:schemeClr val="lt1"/>
                </a:solidFill>
                <a:latin typeface="+mn-lt"/>
                <a:ea typeface="+mn-ea"/>
                <a:cs typeface="+mn-cs"/>
              </a:defRPr>
            </a:lvl2pPr>
            <a:lvl3pPr algn="l" defTabSz="3038715" eaLnBrk="1" hangingPunct="1" indent="-759679" latinLnBrk="0" marL="3798394" rtl="0">
              <a:spcBef>
                <a:spcPct val="20000"/>
              </a:spcBef>
              <a:buFont typeface="Arial" pitchFamily="34" charset="0"/>
              <a:buChar char="•"/>
              <a:defRPr sz="8000" kern="1200">
                <a:solidFill>
                  <a:schemeClr val="lt1"/>
                </a:solidFill>
                <a:latin typeface="+mn-lt"/>
                <a:ea typeface="+mn-ea"/>
                <a:cs typeface="+mn-cs"/>
              </a:defRPr>
            </a:lvl3pPr>
            <a:lvl4pPr algn="l" defTabSz="3038715" eaLnBrk="1" hangingPunct="1" indent="-759679" latinLnBrk="0" marL="5317751" rtl="0">
              <a:spcBef>
                <a:spcPct val="20000"/>
              </a:spcBef>
              <a:buFont typeface="Arial" pitchFamily="34" charset="0"/>
              <a:buChar char="–"/>
              <a:defRPr sz="6700" kern="1200">
                <a:solidFill>
                  <a:schemeClr val="lt1"/>
                </a:solidFill>
                <a:latin typeface="+mn-lt"/>
                <a:ea typeface="+mn-ea"/>
                <a:cs typeface="+mn-cs"/>
              </a:defRPr>
            </a:lvl4pPr>
            <a:lvl5pPr algn="l" defTabSz="3038715" eaLnBrk="1" hangingPunct="1" indent="-759679" latinLnBrk="0" marL="6837107" rtl="0">
              <a:spcBef>
                <a:spcPct val="20000"/>
              </a:spcBef>
              <a:buFont typeface="Arial" pitchFamily="34" charset="0"/>
              <a:buChar char="»"/>
              <a:defRPr sz="6700" kern="1200">
                <a:solidFill>
                  <a:schemeClr val="lt1"/>
                </a:solidFill>
                <a:latin typeface="+mn-lt"/>
                <a:ea typeface="+mn-ea"/>
                <a:cs typeface="+mn-cs"/>
              </a:defRPr>
            </a:lvl5pPr>
            <a:lvl6pPr algn="l" defTabSz="3038715" eaLnBrk="1" hangingPunct="1" indent="-759679" latinLnBrk="0" marL="8356465" rtl="0">
              <a:spcBef>
                <a:spcPct val="20000"/>
              </a:spcBef>
              <a:buFont typeface="Arial" pitchFamily="34" charset="0"/>
              <a:buChar char="•"/>
              <a:defRPr sz="6700" kern="1200">
                <a:solidFill>
                  <a:schemeClr val="lt1"/>
                </a:solidFill>
                <a:latin typeface="+mn-lt"/>
                <a:ea typeface="+mn-ea"/>
                <a:cs typeface="+mn-cs"/>
              </a:defRPr>
            </a:lvl6pPr>
            <a:lvl7pPr algn="l" defTabSz="3038715" eaLnBrk="1" hangingPunct="1" indent="-759679" latinLnBrk="0" marL="9875821" rtl="0">
              <a:spcBef>
                <a:spcPct val="20000"/>
              </a:spcBef>
              <a:buFont typeface="Arial" pitchFamily="34" charset="0"/>
              <a:buChar char="•"/>
              <a:defRPr sz="6700" kern="1200">
                <a:solidFill>
                  <a:schemeClr val="lt1"/>
                </a:solidFill>
                <a:latin typeface="+mn-lt"/>
                <a:ea typeface="+mn-ea"/>
                <a:cs typeface="+mn-cs"/>
              </a:defRPr>
            </a:lvl7pPr>
            <a:lvl8pPr algn="l" defTabSz="3038715" eaLnBrk="1" hangingPunct="1" indent="-759679" latinLnBrk="0" marL="11395179" rtl="0">
              <a:spcBef>
                <a:spcPct val="20000"/>
              </a:spcBef>
              <a:buFont typeface="Arial" pitchFamily="34" charset="0"/>
              <a:buChar char="•"/>
              <a:defRPr sz="6700" kern="1200">
                <a:solidFill>
                  <a:schemeClr val="lt1"/>
                </a:solidFill>
                <a:latin typeface="+mn-lt"/>
                <a:ea typeface="+mn-ea"/>
                <a:cs typeface="+mn-cs"/>
              </a:defRPr>
            </a:lvl8pPr>
            <a:lvl9pPr algn="l" defTabSz="3038715" eaLnBrk="1" hangingPunct="1" indent="-759679" latinLnBrk="0" marL="12914537" rtl="0">
              <a:spcBef>
                <a:spcPct val="20000"/>
              </a:spcBef>
              <a:buFont typeface="Arial" pitchFamily="34" charset="0"/>
              <a:buChar char="•"/>
              <a:defRPr sz="6700" kern="1200">
                <a:solidFill>
                  <a:schemeClr val="lt1"/>
                </a:solidFill>
                <a:latin typeface="+mn-lt"/>
                <a:ea typeface="+mn-ea"/>
                <a:cs typeface="+mn-cs"/>
              </a:defRPr>
            </a:lvl9pPr>
          </a:lstStyle>
          <a:p>
            <a:pPr algn="ctr" defTabSz="3038715" eaLnBrk="1" fontAlgn="auto" hangingPunct="1" indent="0" latinLnBrk="0" lvl="0" marL="0" marR="0" rtl="0">
              <a:lnSpc>
                <a:spcPct val="100000"/>
              </a:lnSpc>
              <a:spcBef>
                <a:spcPct val="20000"/>
              </a:spcBef>
              <a:spcAft>
                <a:spcPts val="0"/>
              </a:spcAft>
              <a:buClrTx/>
              <a:buSzTx/>
              <a:buFont typeface="Arial" pitchFamily="34" charset="0"/>
              <a:buNone/>
            </a:pPr>
            <a:r>
              <a:rPr baseline="0" cap="none" dirty="0" sz="2800" i="0" kern="1200" kumimoji="0" lang="en-US" noProof="0" normalizeH="0" spc="0" strike="noStrike" u="sng">
                <a:ln>
                  <a:noFill/>
                </a:ln>
                <a:solidFill>
                  <a:schemeClr val="tx1"/>
                </a:solidFill>
                <a:effectLst/>
                <a:uLnTx/>
                <a:uFillTx/>
                <a:latin typeface="Calibri"/>
                <a:ea typeface="+mn-ea"/>
                <a:cs typeface="+mn-cs"/>
              </a:rPr>
              <a:t>INTRODUCCION (OBJETIVOS)</a:t>
            </a:r>
          </a:p>
        </p:txBody>
      </p:sp>
      <p:sp>
        <p:nvSpPr>
          <p:cNvPr id="1048585" name="Text Placeholder 30"/>
          <p:cNvSpPr txBox="1"/>
          <p:nvPr/>
        </p:nvSpPr>
        <p:spPr>
          <a:xfrm>
            <a:off x="5839474" y="16310700"/>
            <a:ext cx="10093752" cy="566030"/>
          </a:xfrm>
          <a:prstGeom prst="rect"/>
          <a:solidFill>
            <a:srgbClr val="CC99FF"/>
          </a:solidFill>
          <a:ln w="25400" cap="flat" cmpd="sng" algn="ctr">
            <a:solidFill>
              <a:srgbClr val="70AD47">
                <a:shade val="50000"/>
              </a:srgbClr>
            </a:solidFill>
            <a:prstDash val="solid"/>
          </a:ln>
          <a:effectLst/>
        </p:spPr>
        <p:txBody>
          <a:bodyPr anchor="ctr" anchorCtr="0" bIns="63307" lIns="63307" rIns="63307" tIns="63307" wrap="square">
            <a:spAutoFit/>
          </a:bodyPr>
          <a:lstStyle>
            <a:lvl1pPr algn="ctr" defTabSz="3038715" eaLnBrk="1" hangingPunct="1" indent="0" latinLnBrk="0" marL="0" rtl="0">
              <a:spcBef>
                <a:spcPct val="20000"/>
              </a:spcBef>
              <a:buFont typeface="Arial" pitchFamily="34" charset="0"/>
              <a:buNone/>
              <a:defRPr baseline="0" b="1" sz="2800" kern="1200" u="sng">
                <a:solidFill>
                  <a:schemeClr val="accent5">
                    <a:lumMod val="50000"/>
                  </a:schemeClr>
                </a:solidFill>
                <a:latin typeface="+mn-lt"/>
                <a:ea typeface="+mn-ea"/>
                <a:cs typeface="+mn-cs"/>
              </a:defRPr>
            </a:lvl1pPr>
            <a:lvl2pPr algn="l" defTabSz="3038715" eaLnBrk="1" hangingPunct="1" indent="-949598" latinLnBrk="0" marL="2468955" rtl="0">
              <a:spcBef>
                <a:spcPct val="20000"/>
              </a:spcBef>
              <a:buFont typeface="Arial" pitchFamily="34" charset="0"/>
              <a:buChar char="–"/>
              <a:defRPr sz="9400" kern="1200">
                <a:solidFill>
                  <a:schemeClr val="lt1"/>
                </a:solidFill>
                <a:latin typeface="+mn-lt"/>
                <a:ea typeface="+mn-ea"/>
                <a:cs typeface="+mn-cs"/>
              </a:defRPr>
            </a:lvl2pPr>
            <a:lvl3pPr algn="l" defTabSz="3038715" eaLnBrk="1" hangingPunct="1" indent="-759679" latinLnBrk="0" marL="3798394" rtl="0">
              <a:spcBef>
                <a:spcPct val="20000"/>
              </a:spcBef>
              <a:buFont typeface="Arial" pitchFamily="34" charset="0"/>
              <a:buChar char="•"/>
              <a:defRPr sz="8000" kern="1200">
                <a:solidFill>
                  <a:schemeClr val="lt1"/>
                </a:solidFill>
                <a:latin typeface="+mn-lt"/>
                <a:ea typeface="+mn-ea"/>
                <a:cs typeface="+mn-cs"/>
              </a:defRPr>
            </a:lvl3pPr>
            <a:lvl4pPr algn="l" defTabSz="3038715" eaLnBrk="1" hangingPunct="1" indent="-759679" latinLnBrk="0" marL="5317751" rtl="0">
              <a:spcBef>
                <a:spcPct val="20000"/>
              </a:spcBef>
              <a:buFont typeface="Arial" pitchFamily="34" charset="0"/>
              <a:buChar char="–"/>
              <a:defRPr sz="6700" kern="1200">
                <a:solidFill>
                  <a:schemeClr val="lt1"/>
                </a:solidFill>
                <a:latin typeface="+mn-lt"/>
                <a:ea typeface="+mn-ea"/>
                <a:cs typeface="+mn-cs"/>
              </a:defRPr>
            </a:lvl4pPr>
            <a:lvl5pPr algn="l" defTabSz="3038715" eaLnBrk="1" hangingPunct="1" indent="-759679" latinLnBrk="0" marL="6837107" rtl="0">
              <a:spcBef>
                <a:spcPct val="20000"/>
              </a:spcBef>
              <a:buFont typeface="Arial" pitchFamily="34" charset="0"/>
              <a:buChar char="»"/>
              <a:defRPr sz="6700" kern="1200">
                <a:solidFill>
                  <a:schemeClr val="lt1"/>
                </a:solidFill>
                <a:latin typeface="+mn-lt"/>
                <a:ea typeface="+mn-ea"/>
                <a:cs typeface="+mn-cs"/>
              </a:defRPr>
            </a:lvl5pPr>
            <a:lvl6pPr algn="l" defTabSz="3038715" eaLnBrk="1" hangingPunct="1" indent="-759679" latinLnBrk="0" marL="8356465" rtl="0">
              <a:spcBef>
                <a:spcPct val="20000"/>
              </a:spcBef>
              <a:buFont typeface="Arial" pitchFamily="34" charset="0"/>
              <a:buChar char="•"/>
              <a:defRPr sz="6700" kern="1200">
                <a:solidFill>
                  <a:schemeClr val="lt1"/>
                </a:solidFill>
                <a:latin typeface="+mn-lt"/>
                <a:ea typeface="+mn-ea"/>
                <a:cs typeface="+mn-cs"/>
              </a:defRPr>
            </a:lvl6pPr>
            <a:lvl7pPr algn="l" defTabSz="3038715" eaLnBrk="1" hangingPunct="1" indent="-759679" latinLnBrk="0" marL="9875821" rtl="0">
              <a:spcBef>
                <a:spcPct val="20000"/>
              </a:spcBef>
              <a:buFont typeface="Arial" pitchFamily="34" charset="0"/>
              <a:buChar char="•"/>
              <a:defRPr sz="6700" kern="1200">
                <a:solidFill>
                  <a:schemeClr val="lt1"/>
                </a:solidFill>
                <a:latin typeface="+mn-lt"/>
                <a:ea typeface="+mn-ea"/>
                <a:cs typeface="+mn-cs"/>
              </a:defRPr>
            </a:lvl7pPr>
            <a:lvl8pPr algn="l" defTabSz="3038715" eaLnBrk="1" hangingPunct="1" indent="-759679" latinLnBrk="0" marL="11395179" rtl="0">
              <a:spcBef>
                <a:spcPct val="20000"/>
              </a:spcBef>
              <a:buFont typeface="Arial" pitchFamily="34" charset="0"/>
              <a:buChar char="•"/>
              <a:defRPr sz="6700" kern="1200">
                <a:solidFill>
                  <a:schemeClr val="lt1"/>
                </a:solidFill>
                <a:latin typeface="+mn-lt"/>
                <a:ea typeface="+mn-ea"/>
                <a:cs typeface="+mn-cs"/>
              </a:defRPr>
            </a:lvl8pPr>
            <a:lvl9pPr algn="l" defTabSz="3038715" eaLnBrk="1" hangingPunct="1" indent="-759679" latinLnBrk="0" marL="12914537" rtl="0">
              <a:spcBef>
                <a:spcPct val="20000"/>
              </a:spcBef>
              <a:buFont typeface="Arial" pitchFamily="34" charset="0"/>
              <a:buChar char="•"/>
              <a:defRPr sz="6700" kern="1200">
                <a:solidFill>
                  <a:schemeClr val="lt1"/>
                </a:solidFill>
                <a:latin typeface="+mn-lt"/>
                <a:ea typeface="+mn-ea"/>
                <a:cs typeface="+mn-cs"/>
              </a:defRPr>
            </a:lvl9pPr>
          </a:lstStyle>
          <a:p>
            <a:pPr defTabSz="3038715" eaLnBrk="1" fontAlgn="auto" hangingPunct="1" indent="0" latinLnBrk="0" lvl="0" marL="0" marR="0" rtl="0">
              <a:lnSpc>
                <a:spcPct val="100000"/>
              </a:lnSpc>
              <a:spcBef>
                <a:spcPct val="20000"/>
              </a:spcBef>
              <a:spcAft>
                <a:spcPts val="0"/>
              </a:spcAft>
              <a:buClrTx/>
              <a:buSzTx/>
              <a:buFont typeface="Arial" pitchFamily="34" charset="0"/>
              <a:buNone/>
            </a:pPr>
            <a:r>
              <a:rPr baseline="0" cap="none" dirty="0" sz="2800" i="0" kern="1200" kumimoji="0" lang="en-US" noProof="0" normalizeH="0" spc="0" strike="noStrike" u="sng">
                <a:ln>
                  <a:noFill/>
                </a:ln>
                <a:solidFill>
                  <a:schemeClr val="tx1"/>
                </a:solidFill>
                <a:effectLst/>
                <a:uLnTx/>
                <a:uFillTx/>
                <a:latin typeface="Calibri"/>
                <a:ea typeface="+mn-ea"/>
                <a:cs typeface="+mn-cs"/>
              </a:rPr>
              <a:t>RESULTADOS Y DISCUSION</a:t>
            </a:r>
          </a:p>
        </p:txBody>
      </p:sp>
      <p:sp>
        <p:nvSpPr>
          <p:cNvPr id="1048586" name="Text Placeholder 29"/>
          <p:cNvSpPr txBox="1"/>
          <p:nvPr/>
        </p:nvSpPr>
        <p:spPr>
          <a:xfrm>
            <a:off x="10886350" y="8415743"/>
            <a:ext cx="10096349" cy="566030"/>
          </a:xfrm>
          <a:prstGeom prst="rect"/>
          <a:solidFill>
            <a:srgbClr val="CC99FF"/>
          </a:solidFill>
          <a:ln w="25400" cap="flat" cmpd="sng" algn="ctr">
            <a:solidFill>
              <a:srgbClr val="70AD47">
                <a:shade val="50000"/>
              </a:srgbClr>
            </a:solidFill>
            <a:prstDash val="solid"/>
          </a:ln>
          <a:effectLst/>
        </p:spPr>
        <p:txBody>
          <a:bodyPr anchor="ctr" anchorCtr="0" bIns="63307" lIns="63307" rIns="63307" tIns="63307" wrap="square">
            <a:spAutoFit/>
          </a:bodyPr>
          <a:lstStyle>
            <a:lvl1pPr algn="ctr" defTabSz="3038715" eaLnBrk="1" hangingPunct="1" indent="0" latinLnBrk="0" marL="0" rtl="0">
              <a:spcBef>
                <a:spcPct val="20000"/>
              </a:spcBef>
              <a:buFont typeface="Arial" pitchFamily="34" charset="0"/>
              <a:buNone/>
              <a:defRPr baseline="0" b="1" sz="2800" kern="1200" u="sng">
                <a:solidFill>
                  <a:schemeClr val="accent5">
                    <a:lumMod val="50000"/>
                  </a:schemeClr>
                </a:solidFill>
                <a:latin typeface="+mn-lt"/>
                <a:ea typeface="+mn-ea"/>
                <a:cs typeface="+mn-cs"/>
              </a:defRPr>
            </a:lvl1pPr>
            <a:lvl2pPr algn="l" defTabSz="3038715" eaLnBrk="1" hangingPunct="1" indent="-949598" latinLnBrk="0" marL="2468955" rtl="0">
              <a:spcBef>
                <a:spcPct val="20000"/>
              </a:spcBef>
              <a:buFont typeface="Arial" pitchFamily="34" charset="0"/>
              <a:buChar char="–"/>
              <a:defRPr sz="9400" kern="1200">
                <a:solidFill>
                  <a:schemeClr val="lt1"/>
                </a:solidFill>
                <a:latin typeface="+mn-lt"/>
                <a:ea typeface="+mn-ea"/>
                <a:cs typeface="+mn-cs"/>
              </a:defRPr>
            </a:lvl2pPr>
            <a:lvl3pPr algn="l" defTabSz="3038715" eaLnBrk="1" hangingPunct="1" indent="-759679" latinLnBrk="0" marL="3798394" rtl="0">
              <a:spcBef>
                <a:spcPct val="20000"/>
              </a:spcBef>
              <a:buFont typeface="Arial" pitchFamily="34" charset="0"/>
              <a:buChar char="•"/>
              <a:defRPr sz="8000" kern="1200">
                <a:solidFill>
                  <a:schemeClr val="lt1"/>
                </a:solidFill>
                <a:latin typeface="+mn-lt"/>
                <a:ea typeface="+mn-ea"/>
                <a:cs typeface="+mn-cs"/>
              </a:defRPr>
            </a:lvl3pPr>
            <a:lvl4pPr algn="l" defTabSz="3038715" eaLnBrk="1" hangingPunct="1" indent="-759679" latinLnBrk="0" marL="5317751" rtl="0">
              <a:spcBef>
                <a:spcPct val="20000"/>
              </a:spcBef>
              <a:buFont typeface="Arial" pitchFamily="34" charset="0"/>
              <a:buChar char="–"/>
              <a:defRPr sz="6700" kern="1200">
                <a:solidFill>
                  <a:schemeClr val="lt1"/>
                </a:solidFill>
                <a:latin typeface="+mn-lt"/>
                <a:ea typeface="+mn-ea"/>
                <a:cs typeface="+mn-cs"/>
              </a:defRPr>
            </a:lvl4pPr>
            <a:lvl5pPr algn="l" defTabSz="3038715" eaLnBrk="1" hangingPunct="1" indent="-759679" latinLnBrk="0" marL="6837107" rtl="0">
              <a:spcBef>
                <a:spcPct val="20000"/>
              </a:spcBef>
              <a:buFont typeface="Arial" pitchFamily="34" charset="0"/>
              <a:buChar char="»"/>
              <a:defRPr sz="6700" kern="1200">
                <a:solidFill>
                  <a:schemeClr val="lt1"/>
                </a:solidFill>
                <a:latin typeface="+mn-lt"/>
                <a:ea typeface="+mn-ea"/>
                <a:cs typeface="+mn-cs"/>
              </a:defRPr>
            </a:lvl5pPr>
            <a:lvl6pPr algn="l" defTabSz="3038715" eaLnBrk="1" hangingPunct="1" indent="-759679" latinLnBrk="0" marL="8356465" rtl="0">
              <a:spcBef>
                <a:spcPct val="20000"/>
              </a:spcBef>
              <a:buFont typeface="Arial" pitchFamily="34" charset="0"/>
              <a:buChar char="•"/>
              <a:defRPr sz="6700" kern="1200">
                <a:solidFill>
                  <a:schemeClr val="lt1"/>
                </a:solidFill>
                <a:latin typeface="+mn-lt"/>
                <a:ea typeface="+mn-ea"/>
                <a:cs typeface="+mn-cs"/>
              </a:defRPr>
            </a:lvl6pPr>
            <a:lvl7pPr algn="l" defTabSz="3038715" eaLnBrk="1" hangingPunct="1" indent="-759679" latinLnBrk="0" marL="9875821" rtl="0">
              <a:spcBef>
                <a:spcPct val="20000"/>
              </a:spcBef>
              <a:buFont typeface="Arial" pitchFamily="34" charset="0"/>
              <a:buChar char="•"/>
              <a:defRPr sz="6700" kern="1200">
                <a:solidFill>
                  <a:schemeClr val="lt1"/>
                </a:solidFill>
                <a:latin typeface="+mn-lt"/>
                <a:ea typeface="+mn-ea"/>
                <a:cs typeface="+mn-cs"/>
              </a:defRPr>
            </a:lvl7pPr>
            <a:lvl8pPr algn="l" defTabSz="3038715" eaLnBrk="1" hangingPunct="1" indent="-759679" latinLnBrk="0" marL="11395179" rtl="0">
              <a:spcBef>
                <a:spcPct val="20000"/>
              </a:spcBef>
              <a:buFont typeface="Arial" pitchFamily="34" charset="0"/>
              <a:buChar char="•"/>
              <a:defRPr sz="6700" kern="1200">
                <a:solidFill>
                  <a:schemeClr val="lt1"/>
                </a:solidFill>
                <a:latin typeface="+mn-lt"/>
                <a:ea typeface="+mn-ea"/>
                <a:cs typeface="+mn-cs"/>
              </a:defRPr>
            </a:lvl8pPr>
            <a:lvl9pPr algn="l" defTabSz="3038715" eaLnBrk="1" hangingPunct="1" indent="-759679" latinLnBrk="0" marL="12914537" rtl="0">
              <a:spcBef>
                <a:spcPct val="20000"/>
              </a:spcBef>
              <a:buFont typeface="Arial" pitchFamily="34" charset="0"/>
              <a:buChar char="•"/>
              <a:defRPr sz="6700" kern="1200">
                <a:solidFill>
                  <a:schemeClr val="lt1"/>
                </a:solidFill>
                <a:latin typeface="+mn-lt"/>
                <a:ea typeface="+mn-ea"/>
                <a:cs typeface="+mn-cs"/>
              </a:defRPr>
            </a:lvl9pPr>
          </a:lstStyle>
          <a:p>
            <a:pPr algn="ctr" defTabSz="3038715" eaLnBrk="1" fontAlgn="auto" hangingPunct="1" indent="0" latinLnBrk="0" lvl="0" marL="0" marR="0" rtl="0">
              <a:lnSpc>
                <a:spcPct val="100000"/>
              </a:lnSpc>
              <a:spcBef>
                <a:spcPct val="20000"/>
              </a:spcBef>
              <a:spcAft>
                <a:spcPts val="0"/>
              </a:spcAft>
              <a:buClrTx/>
              <a:buSzTx/>
              <a:buFont typeface="Arial" pitchFamily="34" charset="0"/>
              <a:buNone/>
            </a:pPr>
            <a:r>
              <a:rPr baseline="0" b="1" cap="none" dirty="0" sz="2800" i="0" kern="1200" kumimoji="0" lang="en-US" noProof="0" normalizeH="0" spc="0" strike="noStrike" u="sng">
                <a:ln>
                  <a:noFill/>
                </a:ln>
                <a:solidFill>
                  <a:schemeClr val="tx1"/>
                </a:solidFill>
                <a:effectLst/>
                <a:uLnTx/>
                <a:uFillTx/>
                <a:latin typeface="Calibri"/>
                <a:ea typeface="+mn-ea"/>
                <a:cs typeface="+mn-cs"/>
              </a:rPr>
              <a:t>METODOLOGIA</a:t>
            </a:r>
          </a:p>
        </p:txBody>
      </p:sp>
      <p:sp>
        <p:nvSpPr>
          <p:cNvPr id="1048587" name="Text Placeholder 32"/>
          <p:cNvSpPr txBox="1"/>
          <p:nvPr/>
        </p:nvSpPr>
        <p:spPr>
          <a:xfrm>
            <a:off x="5839474" y="24546463"/>
            <a:ext cx="10090978" cy="566030"/>
          </a:xfrm>
          <a:prstGeom prst="rect"/>
          <a:solidFill>
            <a:srgbClr val="CC99FF"/>
          </a:solidFill>
          <a:ln w="25400" cap="flat" cmpd="sng" algn="ctr">
            <a:solidFill>
              <a:srgbClr val="70AD47">
                <a:shade val="50000"/>
              </a:srgbClr>
            </a:solidFill>
            <a:prstDash val="solid"/>
          </a:ln>
          <a:effectLst/>
        </p:spPr>
        <p:txBody>
          <a:bodyPr anchor="ctr" anchorCtr="0" bIns="63307" lIns="63307" rIns="63307" tIns="63307" wrap="square">
            <a:spAutoFit/>
          </a:bodyPr>
          <a:lstStyle>
            <a:lvl1pPr algn="ctr" defTabSz="3038715" eaLnBrk="1" hangingPunct="1" indent="0" latinLnBrk="0" marL="0" rtl="0">
              <a:spcBef>
                <a:spcPct val="20000"/>
              </a:spcBef>
              <a:buFont typeface="Arial" pitchFamily="34" charset="0"/>
              <a:buNone/>
              <a:defRPr baseline="0" b="1" sz="2800" kern="1200" u="sng">
                <a:solidFill>
                  <a:schemeClr val="accent5">
                    <a:lumMod val="50000"/>
                  </a:schemeClr>
                </a:solidFill>
                <a:latin typeface="+mn-lt"/>
                <a:ea typeface="+mn-ea"/>
                <a:cs typeface="+mn-cs"/>
              </a:defRPr>
            </a:lvl1pPr>
            <a:lvl2pPr algn="l" defTabSz="3038715" eaLnBrk="1" hangingPunct="1" indent="-949598" latinLnBrk="0" marL="2468955" rtl="0">
              <a:spcBef>
                <a:spcPct val="20000"/>
              </a:spcBef>
              <a:buFont typeface="Arial" pitchFamily="34" charset="0"/>
              <a:buChar char="–"/>
              <a:defRPr sz="9400" kern="1200">
                <a:solidFill>
                  <a:schemeClr val="lt1"/>
                </a:solidFill>
                <a:latin typeface="+mn-lt"/>
                <a:ea typeface="+mn-ea"/>
                <a:cs typeface="+mn-cs"/>
              </a:defRPr>
            </a:lvl2pPr>
            <a:lvl3pPr algn="l" defTabSz="3038715" eaLnBrk="1" hangingPunct="1" indent="-759679" latinLnBrk="0" marL="3798394" rtl="0">
              <a:spcBef>
                <a:spcPct val="20000"/>
              </a:spcBef>
              <a:buFont typeface="Arial" pitchFamily="34" charset="0"/>
              <a:buChar char="•"/>
              <a:defRPr sz="8000" kern="1200">
                <a:solidFill>
                  <a:schemeClr val="lt1"/>
                </a:solidFill>
                <a:latin typeface="+mn-lt"/>
                <a:ea typeface="+mn-ea"/>
                <a:cs typeface="+mn-cs"/>
              </a:defRPr>
            </a:lvl3pPr>
            <a:lvl4pPr algn="l" defTabSz="3038715" eaLnBrk="1" hangingPunct="1" indent="-759679" latinLnBrk="0" marL="5317751" rtl="0">
              <a:spcBef>
                <a:spcPct val="20000"/>
              </a:spcBef>
              <a:buFont typeface="Arial" pitchFamily="34" charset="0"/>
              <a:buChar char="–"/>
              <a:defRPr sz="6700" kern="1200">
                <a:solidFill>
                  <a:schemeClr val="lt1"/>
                </a:solidFill>
                <a:latin typeface="+mn-lt"/>
                <a:ea typeface="+mn-ea"/>
                <a:cs typeface="+mn-cs"/>
              </a:defRPr>
            </a:lvl4pPr>
            <a:lvl5pPr algn="l" defTabSz="3038715" eaLnBrk="1" hangingPunct="1" indent="-759679" latinLnBrk="0" marL="6837107" rtl="0">
              <a:spcBef>
                <a:spcPct val="20000"/>
              </a:spcBef>
              <a:buFont typeface="Arial" pitchFamily="34" charset="0"/>
              <a:buChar char="»"/>
              <a:defRPr sz="6700" kern="1200">
                <a:solidFill>
                  <a:schemeClr val="lt1"/>
                </a:solidFill>
                <a:latin typeface="+mn-lt"/>
                <a:ea typeface="+mn-ea"/>
                <a:cs typeface="+mn-cs"/>
              </a:defRPr>
            </a:lvl5pPr>
            <a:lvl6pPr algn="l" defTabSz="3038715" eaLnBrk="1" hangingPunct="1" indent="-759679" latinLnBrk="0" marL="8356465" rtl="0">
              <a:spcBef>
                <a:spcPct val="20000"/>
              </a:spcBef>
              <a:buFont typeface="Arial" pitchFamily="34" charset="0"/>
              <a:buChar char="•"/>
              <a:defRPr sz="6700" kern="1200">
                <a:solidFill>
                  <a:schemeClr val="lt1"/>
                </a:solidFill>
                <a:latin typeface="+mn-lt"/>
                <a:ea typeface="+mn-ea"/>
                <a:cs typeface="+mn-cs"/>
              </a:defRPr>
            </a:lvl6pPr>
            <a:lvl7pPr algn="l" defTabSz="3038715" eaLnBrk="1" hangingPunct="1" indent="-759679" latinLnBrk="0" marL="9875821" rtl="0">
              <a:spcBef>
                <a:spcPct val="20000"/>
              </a:spcBef>
              <a:buFont typeface="Arial" pitchFamily="34" charset="0"/>
              <a:buChar char="•"/>
              <a:defRPr sz="6700" kern="1200">
                <a:solidFill>
                  <a:schemeClr val="lt1"/>
                </a:solidFill>
                <a:latin typeface="+mn-lt"/>
                <a:ea typeface="+mn-ea"/>
                <a:cs typeface="+mn-cs"/>
              </a:defRPr>
            </a:lvl7pPr>
            <a:lvl8pPr algn="l" defTabSz="3038715" eaLnBrk="1" hangingPunct="1" indent="-759679" latinLnBrk="0" marL="11395179" rtl="0">
              <a:spcBef>
                <a:spcPct val="20000"/>
              </a:spcBef>
              <a:buFont typeface="Arial" pitchFamily="34" charset="0"/>
              <a:buChar char="•"/>
              <a:defRPr sz="6700" kern="1200">
                <a:solidFill>
                  <a:schemeClr val="lt1"/>
                </a:solidFill>
                <a:latin typeface="+mn-lt"/>
                <a:ea typeface="+mn-ea"/>
                <a:cs typeface="+mn-cs"/>
              </a:defRPr>
            </a:lvl8pPr>
            <a:lvl9pPr algn="l" defTabSz="3038715" eaLnBrk="1" hangingPunct="1" indent="-759679" latinLnBrk="0" marL="12914537" rtl="0">
              <a:spcBef>
                <a:spcPct val="20000"/>
              </a:spcBef>
              <a:buFont typeface="Arial" pitchFamily="34" charset="0"/>
              <a:buChar char="•"/>
              <a:defRPr sz="6700" kern="1200">
                <a:solidFill>
                  <a:schemeClr val="lt1"/>
                </a:solidFill>
                <a:latin typeface="+mn-lt"/>
                <a:ea typeface="+mn-ea"/>
                <a:cs typeface="+mn-cs"/>
              </a:defRPr>
            </a:lvl9pPr>
          </a:lstStyle>
          <a:p>
            <a:pPr algn="ctr" defTabSz="3038715" eaLnBrk="1" fontAlgn="auto" hangingPunct="1" indent="0" latinLnBrk="0" lvl="0" marL="0" marR="0" rtl="0">
              <a:lnSpc>
                <a:spcPct val="100000"/>
              </a:lnSpc>
              <a:spcBef>
                <a:spcPct val="20000"/>
              </a:spcBef>
              <a:spcAft>
                <a:spcPts val="0"/>
              </a:spcAft>
              <a:buClrTx/>
              <a:buSzTx/>
              <a:buFont typeface="Arial" pitchFamily="34" charset="0"/>
              <a:buNone/>
            </a:pPr>
            <a:r>
              <a:rPr baseline="0" cap="none" dirty="0" sz="2800" i="0" kern="1200" kumimoji="0" lang="en-US" noProof="0" normalizeH="0" spc="0" strike="noStrike" u="sng">
                <a:ln>
                  <a:noFill/>
                </a:ln>
                <a:solidFill>
                  <a:schemeClr val="tx1"/>
                </a:solidFill>
                <a:effectLst/>
                <a:uLnTx/>
                <a:uFillTx/>
                <a:latin typeface="Calibri"/>
                <a:ea typeface="+mn-ea"/>
                <a:cs typeface="+mn-cs"/>
              </a:rPr>
              <a:t>CONCLUSIONES</a:t>
            </a:r>
          </a:p>
        </p:txBody>
      </p:sp>
      <p:sp>
        <p:nvSpPr>
          <p:cNvPr id="1048588" name="61 Rectángulo"/>
          <p:cNvSpPr/>
          <p:nvPr/>
        </p:nvSpPr>
        <p:spPr>
          <a:xfrm>
            <a:off x="2510030" y="3254334"/>
            <a:ext cx="14196405" cy="830997"/>
          </a:xfrm>
          <a:prstGeom prst="rect"/>
        </p:spPr>
        <p:txBody>
          <a:bodyPr wrap="square">
            <a:spAutoFit/>
          </a:bodyPr>
          <a:p>
            <a:pPr algn="ctr"/>
            <a:r>
              <a:rPr altLang="es-MX" b="1" dirty="0" sz="4800" lang="es-MX" smtClean="0">
                <a:solidFill>
                  <a:srgbClr val="70AD47">
                    <a:lumMod val="50000"/>
                  </a:srgbClr>
                </a:solidFill>
                <a:latin typeface="Times New Roman" panose="02020603050405020304" pitchFamily="18" charset="0"/>
                <a:cs typeface="Times New Roman" panose="02020603050405020304" pitchFamily="18" charset="0"/>
              </a:rPr>
              <a:t>TITULO</a:t>
            </a:r>
            <a:r>
              <a:rPr altLang="es-US" b="1" dirty="0" sz="4800" lang="en-US" smtClean="0">
                <a:solidFill>
                  <a:srgbClr val="70AD47">
                    <a:lumMod val="50000"/>
                  </a:srgbClr>
                </a:solidFill>
                <a:latin typeface="Times New Roman" panose="02020603050405020304" pitchFamily="18" charset="0"/>
                <a:cs typeface="Times New Roman" panose="02020603050405020304" pitchFamily="18" charset="0"/>
              </a:rPr>
              <a:t>:</a:t>
            </a:r>
            <a:r>
              <a:rPr altLang="es-US" b="1" dirty="0" sz="4800" lang="en-US" smtClean="0">
                <a:solidFill>
                  <a:srgbClr val="70AD47">
                    <a:lumMod val="50000"/>
                  </a:srgbClr>
                </a:solidFill>
                <a:latin typeface="Times New Roman" panose="02020603050405020304" pitchFamily="18" charset="0"/>
                <a:cs typeface="Times New Roman" panose="02020603050405020304" pitchFamily="18" charset="0"/>
              </a:rPr>
              <a:t> </a:t>
            </a:r>
            <a:endParaRPr altLang="x-none" b="1" dirty="0" sz="4800" lang="x-none" smtClean="0">
              <a:solidFill>
                <a:srgbClr val="70AD47">
                  <a:lumMod val="50000"/>
                </a:srgbClr>
              </a:solidFill>
              <a:latin typeface="Times New Roman" panose="02020603050405020304" pitchFamily="18" charset="0"/>
              <a:cs typeface="Times New Roman" panose="02020603050405020304" pitchFamily="18" charset="0"/>
            </a:endParaRPr>
          </a:p>
        </p:txBody>
      </p:sp>
      <p:sp>
        <p:nvSpPr>
          <p:cNvPr id="1048589" name="64 Rectángulo"/>
          <p:cNvSpPr/>
          <p:nvPr/>
        </p:nvSpPr>
        <p:spPr>
          <a:xfrm>
            <a:off x="1049723" y="5566089"/>
            <a:ext cx="19498629" cy="1805940"/>
          </a:xfrm>
          <a:prstGeom prst="rect"/>
        </p:spPr>
        <p:txBody>
          <a:bodyPr wrap="square">
            <a:spAutoFit/>
          </a:bodyPr>
          <a:p>
            <a:pPr algn="ctr"/>
            <a:r>
              <a:rPr b="1" dirty="0" sz="2400" lang="en-US" err="1"/>
              <a:t>Autor</a:t>
            </a:r>
            <a:r>
              <a:rPr b="1" dirty="0" sz="2400" lang="en-US"/>
              <a:t>(</a:t>
            </a:r>
            <a:r>
              <a:rPr b="1" dirty="0" sz="2400" lang="en-US" err="1"/>
              <a:t>es</a:t>
            </a:r>
            <a:r>
              <a:rPr b="1" dirty="0" sz="2400" lang="en-US"/>
              <a:t>): </a:t>
            </a:r>
            <a:r>
              <a:rPr b="1" dirty="0" sz="2800" i="1" lang="es-ES_tradnl" smtClean="0">
                <a:latin typeface="Noto Sans Grantha"/>
                <a:cs typeface="Noto Sans Grantha"/>
              </a:rPr>
              <a:t> </a:t>
            </a:r>
            <a:r>
              <a:rPr altLang="es-US" b="1" dirty="0" sz="2800" i="1" lang="en-US" smtClean="0">
                <a:latin typeface="Noto Sans Grantha"/>
                <a:cs typeface="Noto Sans Grantha"/>
              </a:rPr>
              <a:t>J</a:t>
            </a:r>
            <a:r>
              <a:rPr altLang="es-US" b="1" dirty="0" sz="2800" i="1" lang="en-US" smtClean="0">
                <a:latin typeface="Noto Sans Grantha"/>
                <a:cs typeface="Noto Sans Grantha"/>
              </a:rPr>
              <a:t>e</a:t>
            </a:r>
            <a:r>
              <a:rPr altLang="es-US" b="1" dirty="0" sz="2800" i="1" lang="en-US" smtClean="0">
                <a:latin typeface="Noto Sans Grantha"/>
                <a:cs typeface="Noto Sans Grantha"/>
              </a:rPr>
              <a:t>s</a:t>
            </a:r>
            <a:r>
              <a:rPr altLang="es-US" b="1" dirty="0" sz="2800" i="1" lang="en-US" smtClean="0">
                <a:latin typeface="Noto Sans Grantha"/>
                <a:cs typeface="Noto Sans Grantha"/>
              </a:rPr>
              <a:t>s</a:t>
            </a:r>
            <a:r>
              <a:rPr altLang="es-US" b="1" dirty="0" sz="2800" i="1" lang="en-US" smtClean="0">
                <a:latin typeface="Noto Sans Grantha"/>
                <a:cs typeface="Noto Sans Grantha"/>
              </a:rPr>
              <a:t>i</a:t>
            </a:r>
            <a:r>
              <a:rPr altLang="es-US" b="1" dirty="0" sz="2800" i="1" lang="en-US" smtClean="0">
                <a:latin typeface="Noto Sans Grantha"/>
                <a:cs typeface="Noto Sans Grantha"/>
              </a:rPr>
              <a:t>c</a:t>
            </a:r>
            <a:r>
              <a:rPr altLang="es-US" b="1" dirty="0" sz="2800" i="1" lang="en-US" smtClean="0">
                <a:latin typeface="Noto Sans Grantha"/>
                <a:cs typeface="Noto Sans Grantha"/>
              </a:rPr>
              <a:t>a</a:t>
            </a:r>
            <a:r>
              <a:rPr altLang="es-US" b="1" dirty="0" sz="2800" i="1" lang="en-US" smtClean="0">
                <a:latin typeface="Noto Sans Grantha"/>
                <a:cs typeface="Noto Sans Grantha"/>
              </a:rPr>
              <a:t> </a:t>
            </a:r>
            <a:r>
              <a:rPr altLang="es-US" b="1" dirty="0" sz="2800" i="1" lang="en-US" smtClean="0">
                <a:latin typeface="Noto Sans Grantha"/>
                <a:cs typeface="Noto Sans Grantha"/>
              </a:rPr>
              <a:t>S</a:t>
            </a:r>
            <a:r>
              <a:rPr altLang="es-US" b="1" dirty="0" sz="2800" i="1" lang="en-US" smtClean="0">
                <a:latin typeface="Noto Sans Grantha"/>
                <a:cs typeface="Noto Sans Grantha"/>
              </a:rPr>
              <a:t>a</a:t>
            </a:r>
            <a:r>
              <a:rPr altLang="es-US" b="1" dirty="0" sz="2800" i="1" lang="en-US" smtClean="0">
                <a:latin typeface="Noto Sans Grantha"/>
                <a:cs typeface="Noto Sans Grantha"/>
              </a:rPr>
              <a:t>l</a:t>
            </a:r>
            <a:r>
              <a:rPr altLang="es-US" b="1" dirty="0" sz="2800" i="1" lang="en-US" smtClean="0">
                <a:latin typeface="Noto Sans Grantha"/>
                <a:cs typeface="Noto Sans Grantha"/>
              </a:rPr>
              <a:t>i</a:t>
            </a:r>
            <a:r>
              <a:rPr altLang="es-US" b="1" dirty="0" sz="2800" i="1" lang="en-US" smtClean="0">
                <a:latin typeface="Noto Sans Grantha"/>
                <a:cs typeface="Noto Sans Grantha"/>
              </a:rPr>
              <a:t>n</a:t>
            </a:r>
            <a:r>
              <a:rPr altLang="es-US" b="1" dirty="0" sz="2800" i="1" lang="en-US" smtClean="0">
                <a:latin typeface="Noto Sans Grantha"/>
                <a:cs typeface="Noto Sans Grantha"/>
              </a:rPr>
              <a:t>a</a:t>
            </a:r>
            <a:r>
              <a:rPr altLang="es-US" b="1" dirty="0" sz="2800" i="1" lang="en-US" smtClean="0">
                <a:latin typeface="Noto Sans Grantha"/>
                <a:cs typeface="Noto Sans Grantha"/>
              </a:rPr>
              <a:t>s</a:t>
            </a:r>
            <a:r>
              <a:rPr altLang="es-US" b="1" dirty="0" sz="2800" i="1" lang="en-US" smtClean="0">
                <a:latin typeface="Noto Sans Grantha"/>
                <a:cs typeface="Noto Sans Grantha"/>
              </a:rPr>
              <a:t> </a:t>
            </a:r>
            <a:r>
              <a:rPr altLang="es-US" b="1" dirty="0" sz="2800" i="1" lang="en-US" smtClean="0">
                <a:latin typeface="Noto Sans Grantha"/>
                <a:cs typeface="Noto Sans Grantha"/>
              </a:rPr>
              <a:t>M</a:t>
            </a:r>
            <a:r>
              <a:rPr altLang="es-US" b="1" dirty="0" sz="2800" i="1" lang="en-US" smtClean="0">
                <a:latin typeface="Noto Sans Grantha"/>
                <a:cs typeface="Noto Sans Grantha"/>
              </a:rPr>
              <a:t>a</a:t>
            </a:r>
            <a:r>
              <a:rPr altLang="es-US" b="1" dirty="0" sz="2800" i="1" lang="en-US" smtClean="0">
                <a:latin typeface="Noto Sans Grantha"/>
                <a:cs typeface="Noto Sans Grantha"/>
              </a:rPr>
              <a:t>r</a:t>
            </a:r>
            <a:r>
              <a:rPr altLang="es-US" b="1" dirty="0" sz="2800" i="1" lang="en-US" smtClean="0">
                <a:latin typeface="Noto Sans Grantha"/>
                <a:cs typeface="Noto Sans Grantha"/>
              </a:rPr>
              <a:t>t</a:t>
            </a:r>
            <a:r>
              <a:rPr altLang="es-US" b="1" dirty="0" sz="2800" i="1" lang="es-US" smtClean="0">
                <a:latin typeface="Noto Sans Grantha"/>
                <a:cs typeface="Noto Sans Grantha"/>
              </a:rPr>
              <a:t>í</a:t>
            </a:r>
            <a:r>
              <a:rPr altLang="es-US" b="1" dirty="0" sz="2800" i="1" lang="en-US" smtClean="0">
                <a:latin typeface="Noto Sans Grantha"/>
                <a:cs typeface="Noto Sans Grantha"/>
              </a:rPr>
              <a:t> </a:t>
            </a:r>
            <a:r>
              <a:rPr baseline="30000" b="1" dirty="0" sz="2800" i="1" lang="es-ES_tradnl">
                <a:latin typeface="Noto Sans Grantha"/>
                <a:cs typeface="Noto Sans Grantha"/>
              </a:rPr>
              <a:t>1</a:t>
            </a:r>
            <a:r>
              <a:rPr b="1" dirty="0" sz="2800" i="1" lang="es-ES_tradnl" smtClean="0">
                <a:latin typeface="Noto Sans Grantha"/>
                <a:cs typeface="Noto Sans Grantha"/>
              </a:rPr>
              <a:t>, </a:t>
            </a:r>
            <a:r>
              <a:rPr altLang="es-US" b="1" dirty="0" sz="2800" i="1" lang="en-US" smtClean="0">
                <a:latin typeface="Noto Sans Grantha"/>
                <a:cs typeface="Noto Sans Grantha"/>
              </a:rPr>
              <a:t>A</a:t>
            </a:r>
            <a:r>
              <a:rPr altLang="es-US" b="1" dirty="0" sz="2800" i="1" lang="en-US" smtClean="0">
                <a:latin typeface="Noto Sans Grantha"/>
                <a:cs typeface="Noto Sans Grantha"/>
              </a:rPr>
              <a:t>i</a:t>
            </a:r>
            <a:r>
              <a:rPr altLang="es-US" b="1" dirty="0" sz="2800" i="1" lang="en-US" smtClean="0">
                <a:latin typeface="Noto Sans Grantha"/>
                <a:cs typeface="Noto Sans Grantha"/>
              </a:rPr>
              <a:t>l</a:t>
            </a:r>
            <a:r>
              <a:rPr altLang="es-US" b="1" dirty="0" sz="2800" i="1" lang="en-US" smtClean="0">
                <a:latin typeface="Noto Sans Grantha"/>
                <a:cs typeface="Noto Sans Grantha"/>
              </a:rPr>
              <a:t>y</a:t>
            </a:r>
            <a:r>
              <a:rPr altLang="es-US" b="1" dirty="0" sz="2800" i="1" lang="en-US" smtClean="0">
                <a:latin typeface="Noto Sans Grantha"/>
                <a:cs typeface="Noto Sans Grantha"/>
              </a:rPr>
              <a:t>n</a:t>
            </a:r>
            <a:r>
              <a:rPr altLang="es-US" b="1" dirty="0" sz="2800" i="1" lang="en-US" smtClean="0">
                <a:latin typeface="Noto Sans Grantha"/>
                <a:cs typeface="Noto Sans Grantha"/>
              </a:rPr>
              <a:t> </a:t>
            </a:r>
            <a:r>
              <a:rPr altLang="es-US" b="1" dirty="0" sz="2800" i="1" lang="en-US" smtClean="0">
                <a:latin typeface="Noto Sans Grantha"/>
                <a:cs typeface="Noto Sans Grantha"/>
              </a:rPr>
              <a:t>H</a:t>
            </a:r>
            <a:r>
              <a:rPr altLang="es-US" b="1" dirty="0" sz="2800" i="1" lang="en-US" smtClean="0">
                <a:latin typeface="Noto Sans Grantha"/>
                <a:cs typeface="Noto Sans Grantha"/>
              </a:rPr>
              <a:t>e</a:t>
            </a:r>
            <a:r>
              <a:rPr altLang="es-US" b="1" dirty="0" sz="2800" i="1" lang="en-US" smtClean="0">
                <a:latin typeface="Noto Sans Grantha"/>
                <a:cs typeface="Noto Sans Grantha"/>
              </a:rPr>
              <a:t>r</a:t>
            </a:r>
            <a:r>
              <a:rPr altLang="es-US" b="1" dirty="0" sz="2800" i="1" lang="en-US" smtClean="0">
                <a:latin typeface="Noto Sans Grantha"/>
                <a:cs typeface="Noto Sans Grantha"/>
              </a:rPr>
              <a:t>n</a:t>
            </a:r>
            <a:r>
              <a:rPr altLang="es-US" b="1" dirty="0" sz="2800" i="1" lang="es-US" smtClean="0">
                <a:latin typeface="Noto Sans Grantha"/>
                <a:cs typeface="Noto Sans Grantha"/>
              </a:rPr>
              <a:t>á</a:t>
            </a:r>
            <a:r>
              <a:rPr altLang="es-US" b="1" dirty="0" sz="2800" i="1" lang="en-US" smtClean="0">
                <a:latin typeface="Noto Sans Grantha"/>
                <a:cs typeface="Noto Sans Grantha"/>
              </a:rPr>
              <a:t>n</a:t>
            </a:r>
            <a:r>
              <a:rPr altLang="es-US" b="1" dirty="0" sz="2800" i="1" lang="en-US" smtClean="0">
                <a:latin typeface="Noto Sans Grantha"/>
                <a:cs typeface="Noto Sans Grantha"/>
              </a:rPr>
              <a:t>d</a:t>
            </a:r>
            <a:r>
              <a:rPr altLang="es-US" b="1" dirty="0" sz="2800" i="1" lang="en-US" smtClean="0">
                <a:latin typeface="Noto Sans Grantha"/>
                <a:cs typeface="Noto Sans Grantha"/>
              </a:rPr>
              <a:t>e</a:t>
            </a:r>
            <a:r>
              <a:rPr altLang="es-US" b="1" dirty="0" sz="2800" i="1" lang="en-US" smtClean="0">
                <a:latin typeface="Noto Sans Grantha"/>
                <a:cs typeface="Noto Sans Grantha"/>
              </a:rPr>
              <a:t>z</a:t>
            </a:r>
            <a:r>
              <a:rPr altLang="es-US" b="1" dirty="0" sz="2800" i="1" lang="en-US" smtClean="0">
                <a:latin typeface="Noto Sans Grantha"/>
                <a:cs typeface="Noto Sans Grantha"/>
              </a:rPr>
              <a:t> </a:t>
            </a:r>
            <a:r>
              <a:rPr altLang="es-US" b="1" dirty="0" sz="2800" i="1" lang="en-US" smtClean="0">
                <a:latin typeface="Noto Sans Grantha"/>
                <a:cs typeface="Noto Sans Grantha"/>
              </a:rPr>
              <a:t>V</a:t>
            </a:r>
            <a:r>
              <a:rPr altLang="es-US" b="1" dirty="0" sz="2800" i="1" lang="en-US" smtClean="0">
                <a:latin typeface="Noto Sans Grantha"/>
                <a:cs typeface="Noto Sans Grantha"/>
              </a:rPr>
              <a:t>e</a:t>
            </a:r>
            <a:r>
              <a:rPr altLang="es-US" b="1" dirty="0" sz="2800" i="1" lang="en-US" smtClean="0">
                <a:latin typeface="Noto Sans Grantha"/>
                <a:cs typeface="Noto Sans Grantha"/>
              </a:rPr>
              <a:t>r</a:t>
            </a:r>
            <a:r>
              <a:rPr altLang="es-US" b="1" dirty="0" sz="2800" i="1" lang="en-US" smtClean="0">
                <a:latin typeface="Noto Sans Grantha"/>
                <a:cs typeface="Noto Sans Grantha"/>
              </a:rPr>
              <a:t>a</a:t>
            </a:r>
            <a:r>
              <a:rPr baseline="30000" b="1" dirty="0" sz="2400" i="1" lang="es-ES_tradnl" smtClean="0"/>
              <a:t>2</a:t>
            </a:r>
            <a:endParaRPr b="1" dirty="0" sz="2400" i="1" lang="es-ES"/>
          </a:p>
          <a:p>
            <a:pPr algn="ctr"/>
            <a:r>
              <a:rPr dirty="0" sz="2400" lang="es-ES_tradnl"/>
              <a:t> </a:t>
            </a:r>
            <a:endParaRPr dirty="0" sz="2400" lang="es-ES"/>
          </a:p>
          <a:p>
            <a:pPr algn="ctr"/>
            <a:r>
              <a:rPr dirty="0" sz="2400" lang="es-ES_tradnl"/>
              <a:t>1</a:t>
            </a:r>
            <a:r>
              <a:rPr altLang="es-US" dirty="0" sz="2400" lang="en-US"/>
              <a:t> </a:t>
            </a:r>
            <a:r>
              <a:rPr dirty="0" sz="2400" lang="es-ES_tradnl"/>
              <a:t>Universidad</a:t>
            </a:r>
            <a:r>
              <a:rPr altLang="es-US" dirty="0" sz="2400" lang="en-US"/>
              <a:t> </a:t>
            </a:r>
            <a:r>
              <a:rPr altLang="es-US" dirty="0" sz="2400" lang="en-US"/>
              <a:t>d</a:t>
            </a:r>
            <a:r>
              <a:rPr altLang="es-US" dirty="0" sz="2400" lang="en-US"/>
              <a:t>e</a:t>
            </a:r>
            <a:r>
              <a:rPr altLang="es-US" dirty="0" sz="2400" lang="en-US"/>
              <a:t> </a:t>
            </a:r>
            <a:r>
              <a:rPr altLang="es-US" dirty="0" sz="2400" lang="en-US"/>
              <a:t>C</a:t>
            </a:r>
            <a:r>
              <a:rPr altLang="es-US" dirty="0" sz="2400" lang="en-US"/>
              <a:t>i</a:t>
            </a:r>
            <a:r>
              <a:rPr altLang="es-US" dirty="0" sz="2400" lang="en-US"/>
              <a:t>e</a:t>
            </a:r>
            <a:r>
              <a:rPr altLang="es-US" dirty="0" sz="2400" lang="en-US"/>
              <a:t>n</a:t>
            </a:r>
            <a:r>
              <a:rPr altLang="es-US" dirty="0" sz="2400" lang="en-US"/>
              <a:t>c</a:t>
            </a:r>
            <a:r>
              <a:rPr altLang="es-US" dirty="0" sz="2400" lang="en-US"/>
              <a:t>i</a:t>
            </a:r>
            <a:r>
              <a:rPr altLang="es-US" dirty="0" sz="2400" lang="en-US"/>
              <a:t>a</a:t>
            </a:r>
            <a:r>
              <a:rPr altLang="es-US" dirty="0" sz="2400" lang="en-US"/>
              <a:t>s</a:t>
            </a:r>
            <a:r>
              <a:rPr altLang="es-US" dirty="0" sz="2400" lang="en-US"/>
              <a:t> </a:t>
            </a:r>
            <a:r>
              <a:rPr altLang="es-US" dirty="0" sz="2400" lang="en-US"/>
              <a:t>M</a:t>
            </a:r>
            <a:r>
              <a:rPr altLang="es-US" dirty="0" sz="2400" lang="es-US"/>
              <a:t>é</a:t>
            </a:r>
            <a:r>
              <a:rPr altLang="es-US" dirty="0" sz="2400" lang="en-US"/>
              <a:t>d</a:t>
            </a:r>
            <a:r>
              <a:rPr altLang="es-US" dirty="0" sz="2400" lang="en-US"/>
              <a:t>i</a:t>
            </a:r>
            <a:r>
              <a:rPr altLang="es-US" dirty="0" sz="2400" lang="en-US"/>
              <a:t>c</a:t>
            </a:r>
            <a:r>
              <a:rPr altLang="es-US" dirty="0" sz="2400" lang="en-US"/>
              <a:t>a</a:t>
            </a:r>
            <a:r>
              <a:rPr altLang="es-US" dirty="0" sz="2400" lang="en-US"/>
              <a:t>s</a:t>
            </a:r>
            <a:r>
              <a:rPr altLang="es-US" dirty="0" sz="2400" lang="en-US"/>
              <a:t> </a:t>
            </a:r>
            <a:r>
              <a:rPr altLang="es-US" dirty="0" sz="2400" lang="en-US"/>
              <a:t>d</a:t>
            </a:r>
            <a:r>
              <a:rPr altLang="es-US" dirty="0" sz="2400" lang="en-US"/>
              <a:t>e</a:t>
            </a:r>
            <a:r>
              <a:rPr altLang="es-US" dirty="0" sz="2400" lang="en-US"/>
              <a:t> </a:t>
            </a:r>
            <a:r>
              <a:rPr altLang="es-US" dirty="0" sz="2400" lang="en-US"/>
              <a:t>C</a:t>
            </a:r>
            <a:r>
              <a:rPr altLang="es-US" dirty="0" sz="2400" lang="en-US"/>
              <a:t>a</a:t>
            </a:r>
            <a:r>
              <a:rPr altLang="es-US" dirty="0" sz="2400" lang="en-US"/>
              <a:t>m</a:t>
            </a:r>
            <a:r>
              <a:rPr altLang="es-US" dirty="0" sz="2400" lang="en-US"/>
              <a:t>a</a:t>
            </a:r>
            <a:r>
              <a:rPr altLang="es-US" dirty="0" sz="2400" lang="en-US"/>
              <a:t>g</a:t>
            </a:r>
            <a:r>
              <a:rPr altLang="es-US" dirty="0" sz="2400" lang="es-US"/>
              <a:t>ü</a:t>
            </a:r>
            <a:r>
              <a:rPr altLang="es-US" dirty="0" sz="2400" lang="en-US"/>
              <a:t>e</a:t>
            </a:r>
            <a:r>
              <a:rPr altLang="es-US" dirty="0" sz="2400" lang="en-US"/>
              <a:t>y</a:t>
            </a:r>
            <a:r>
              <a:rPr altLang="es-US" dirty="0" sz="2400" lang="en-US"/>
              <a:t> </a:t>
            </a:r>
            <a:r>
              <a:rPr altLang="es-US" dirty="0" sz="2400" lang="en-US"/>
              <a:t>,</a:t>
            </a:r>
            <a:r>
              <a:rPr altLang="es-US" dirty="0" sz="2400" lang="en-US"/>
              <a:t> </a:t>
            </a:r>
            <a:r>
              <a:rPr altLang="es-US" dirty="0" sz="2400" lang="en-US"/>
              <a:t>C</a:t>
            </a:r>
            <a:r>
              <a:rPr altLang="es-US" dirty="0" sz="2400" lang="en-US"/>
              <a:t>u</a:t>
            </a:r>
            <a:r>
              <a:rPr altLang="es-US" dirty="0" sz="2400" lang="en-US"/>
              <a:t>b</a:t>
            </a:r>
            <a:r>
              <a:rPr altLang="es-US" dirty="0" sz="2400" lang="en-US"/>
              <a:t>a</a:t>
            </a:r>
            <a:r>
              <a:rPr altLang="es-US" dirty="0" sz="2400" lang="en-US"/>
              <a:t> </a:t>
            </a:r>
            <a:r>
              <a:rPr altLang="es-US" dirty="0" sz="2400" lang="en-US"/>
              <a:t>,</a:t>
            </a:r>
            <a:r>
              <a:rPr altLang="es-US" dirty="0" sz="2400" lang="en-US"/>
              <a:t> </a:t>
            </a:r>
            <a:r>
              <a:rPr altLang="es-US" dirty="0" sz="2400" lang="en-US"/>
              <a:t>j</a:t>
            </a:r>
            <a:r>
              <a:rPr altLang="es-US" dirty="0" sz="2400" lang="en-US"/>
              <a:t>e</a:t>
            </a:r>
            <a:r>
              <a:rPr altLang="es-US" dirty="0" sz="2400" lang="en-US"/>
              <a:t>s</a:t>
            </a:r>
            <a:r>
              <a:rPr altLang="es-US" dirty="0" sz="2400" lang="en-US"/>
              <a:t>s</a:t>
            </a:r>
            <a:r>
              <a:rPr altLang="es-US" dirty="0" sz="2400" lang="en-US"/>
              <a:t>i</a:t>
            </a:r>
            <a:r>
              <a:rPr altLang="es-US" dirty="0" sz="2400" lang="en-US"/>
              <a:t>c</a:t>
            </a:r>
            <a:r>
              <a:rPr altLang="es-US" dirty="0" sz="2400" lang="en-US"/>
              <a:t>a</a:t>
            </a:r>
            <a:r>
              <a:rPr altLang="es-US" dirty="0" sz="2400" lang="en-US"/>
              <a:t>s</a:t>
            </a:r>
            <a:r>
              <a:rPr altLang="es-US" dirty="0" sz="2400" lang="en-US"/>
              <a:t>a</a:t>
            </a:r>
            <a:r>
              <a:rPr altLang="es-US" dirty="0" sz="2400" lang="en-US"/>
              <a:t>l</a:t>
            </a:r>
            <a:r>
              <a:rPr altLang="es-US" dirty="0" sz="2400" lang="en-US"/>
              <a:t>i</a:t>
            </a:r>
            <a:r>
              <a:rPr altLang="es-US" dirty="0" sz="2400" lang="en-US"/>
              <a:t>n</a:t>
            </a:r>
            <a:r>
              <a:rPr altLang="es-US" dirty="0" sz="2400" lang="en-US"/>
              <a:t>a</a:t>
            </a:r>
            <a:r>
              <a:rPr altLang="es-US" dirty="0" sz="2400" lang="en-US"/>
              <a:t>s</a:t>
            </a:r>
            <a:r>
              <a:rPr altLang="es-US" dirty="0" sz="2400" lang="en-US"/>
              <a:t>3</a:t>
            </a:r>
            <a:r>
              <a:rPr altLang="es-US" dirty="0" sz="2400" lang="en-US"/>
              <a:t>0</a:t>
            </a:r>
            <a:r>
              <a:rPr altLang="es-US" dirty="0" sz="2400" lang="en-US"/>
              <a:t>8</a:t>
            </a:r>
            <a:r>
              <a:rPr altLang="es-US" dirty="0" sz="2400" lang="en-US"/>
              <a:t>@</a:t>
            </a:r>
            <a:r>
              <a:rPr altLang="es-US" dirty="0" sz="2400" lang="en-US"/>
              <a:t>g</a:t>
            </a:r>
            <a:r>
              <a:rPr altLang="es-US" dirty="0" sz="2400" lang="en-US"/>
              <a:t>m</a:t>
            </a:r>
            <a:r>
              <a:rPr altLang="es-US" dirty="0" sz="2400" lang="en-US"/>
              <a:t>a</a:t>
            </a:r>
            <a:r>
              <a:rPr altLang="es-US" dirty="0" sz="2400" lang="en-US"/>
              <a:t>i</a:t>
            </a:r>
            <a:r>
              <a:rPr altLang="es-US" dirty="0" sz="2400" lang="en-US"/>
              <a:t>l</a:t>
            </a:r>
            <a:r>
              <a:rPr altLang="es-US" dirty="0" sz="2400" lang="en-US"/>
              <a:t>.</a:t>
            </a:r>
            <a:r>
              <a:rPr altLang="es-US" dirty="0" sz="2400" lang="en-US"/>
              <a:t>c</a:t>
            </a:r>
            <a:r>
              <a:rPr altLang="es-US" dirty="0" sz="2400" lang="en-US"/>
              <a:t>o</a:t>
            </a:r>
            <a:r>
              <a:rPr altLang="es-US" dirty="0" sz="2400" lang="en-US"/>
              <a:t>m</a:t>
            </a:r>
            <a:endParaRPr dirty="0" sz="2400" lang="es-ES"/>
          </a:p>
          <a:p>
            <a:pPr algn="ctr"/>
            <a:r>
              <a:rPr dirty="0" sz="2400" lang="es-ES_tradnl"/>
              <a:t>2 </a:t>
            </a:r>
            <a:r>
              <a:rPr altLang="es-US" dirty="0" sz="2400" lang="en-US"/>
              <a:t>U</a:t>
            </a:r>
            <a:r>
              <a:rPr altLang="es-US" dirty="0" sz="2400" lang="en-US"/>
              <a:t>n</a:t>
            </a:r>
            <a:r>
              <a:rPr altLang="es-US" dirty="0" sz="2400" lang="en-US"/>
              <a:t>i</a:t>
            </a:r>
            <a:r>
              <a:rPr altLang="es-US" dirty="0" sz="2400" lang="en-US"/>
              <a:t>v</a:t>
            </a:r>
            <a:r>
              <a:rPr altLang="es-US" dirty="0" sz="2400" lang="en-US"/>
              <a:t>e</a:t>
            </a:r>
            <a:r>
              <a:rPr altLang="es-US" dirty="0" sz="2400" lang="en-US"/>
              <a:t>r</a:t>
            </a:r>
            <a:r>
              <a:rPr altLang="es-US" dirty="0" sz="2400" lang="en-US"/>
              <a:t>s</a:t>
            </a:r>
            <a:r>
              <a:rPr altLang="es-US" dirty="0" sz="2400" lang="en-US"/>
              <a:t>i</a:t>
            </a:r>
            <a:r>
              <a:rPr altLang="es-US" dirty="0" sz="2400" lang="en-US"/>
              <a:t>d</a:t>
            </a:r>
            <a:r>
              <a:rPr altLang="es-US" dirty="0" sz="2400" lang="en-US"/>
              <a:t>a</a:t>
            </a:r>
            <a:r>
              <a:rPr altLang="es-US" dirty="0" sz="2400" lang="en-US"/>
              <a:t>d</a:t>
            </a:r>
            <a:r>
              <a:rPr altLang="es-US" dirty="0" sz="2400" lang="en-US"/>
              <a:t> </a:t>
            </a:r>
            <a:r>
              <a:rPr altLang="es-US" dirty="0" sz="2400" lang="en-US"/>
              <a:t>d</a:t>
            </a:r>
            <a:r>
              <a:rPr altLang="es-US" dirty="0" sz="2400" lang="en-US"/>
              <a:t>e</a:t>
            </a:r>
            <a:r>
              <a:rPr altLang="es-US" dirty="0" sz="2400" lang="en-US"/>
              <a:t> </a:t>
            </a:r>
            <a:r>
              <a:rPr altLang="es-US" dirty="0" sz="2400" lang="en-US"/>
              <a:t>C</a:t>
            </a:r>
            <a:r>
              <a:rPr altLang="es-US" dirty="0" sz="2400" lang="en-US"/>
              <a:t>i</a:t>
            </a:r>
            <a:r>
              <a:rPr altLang="es-US" dirty="0" sz="2400" lang="en-US"/>
              <a:t>e</a:t>
            </a:r>
            <a:r>
              <a:rPr altLang="es-US" dirty="0" sz="2400" lang="en-US"/>
              <a:t>n</a:t>
            </a:r>
            <a:r>
              <a:rPr altLang="es-US" dirty="0" sz="2400" lang="en-US"/>
              <a:t>c</a:t>
            </a:r>
            <a:r>
              <a:rPr altLang="es-US" dirty="0" sz="2400" lang="en-US"/>
              <a:t>i</a:t>
            </a:r>
            <a:r>
              <a:rPr altLang="es-US" dirty="0" sz="2400" lang="en-US"/>
              <a:t>a</a:t>
            </a:r>
            <a:r>
              <a:rPr altLang="es-US" dirty="0" sz="2400" lang="en-US"/>
              <a:t>s</a:t>
            </a:r>
            <a:r>
              <a:rPr altLang="es-US" dirty="0" sz="2400" lang="en-US"/>
              <a:t> </a:t>
            </a:r>
            <a:r>
              <a:rPr altLang="es-US" dirty="0" sz="2400" lang="en-US"/>
              <a:t>M</a:t>
            </a:r>
            <a:r>
              <a:rPr altLang="es-US" dirty="0" sz="2400" lang="es-US"/>
              <a:t>é</a:t>
            </a:r>
            <a:r>
              <a:rPr altLang="es-US" dirty="0" sz="2400" lang="en-US"/>
              <a:t>d</a:t>
            </a:r>
            <a:r>
              <a:rPr altLang="es-US" dirty="0" sz="2400" lang="en-US"/>
              <a:t>i</a:t>
            </a:r>
            <a:r>
              <a:rPr altLang="es-US" dirty="0" sz="2400" lang="en-US"/>
              <a:t>c</a:t>
            </a:r>
            <a:r>
              <a:rPr altLang="es-US" dirty="0" sz="2400" lang="en-US"/>
              <a:t>a</a:t>
            </a:r>
            <a:r>
              <a:rPr altLang="es-US" dirty="0" sz="2400" lang="en-US"/>
              <a:t>s</a:t>
            </a:r>
            <a:r>
              <a:rPr altLang="es-US" dirty="0" sz="2400" lang="en-US"/>
              <a:t> </a:t>
            </a:r>
            <a:r>
              <a:rPr altLang="es-US" dirty="0" sz="2400" lang="en-US"/>
              <a:t>d</a:t>
            </a:r>
            <a:r>
              <a:rPr altLang="es-US" dirty="0" sz="2400" lang="en-US"/>
              <a:t>e</a:t>
            </a:r>
            <a:r>
              <a:rPr altLang="es-US" dirty="0" sz="2400" lang="en-US"/>
              <a:t> </a:t>
            </a:r>
            <a:r>
              <a:rPr altLang="es-US" dirty="0" sz="2400" lang="en-US"/>
              <a:t>C</a:t>
            </a:r>
            <a:r>
              <a:rPr altLang="es-US" dirty="0" sz="2400" lang="en-US"/>
              <a:t>a</a:t>
            </a:r>
            <a:r>
              <a:rPr altLang="es-US" dirty="0" sz="2400" lang="en-US"/>
              <a:t>m</a:t>
            </a:r>
            <a:r>
              <a:rPr altLang="es-US" dirty="0" sz="2400" lang="en-US"/>
              <a:t>a</a:t>
            </a:r>
            <a:r>
              <a:rPr altLang="es-US" dirty="0" sz="2400" lang="en-US"/>
              <a:t>g</a:t>
            </a:r>
            <a:r>
              <a:rPr altLang="es-US" dirty="0" sz="2400" lang="es-US"/>
              <a:t>ü</a:t>
            </a:r>
            <a:r>
              <a:rPr altLang="es-US" dirty="0" sz="2400" lang="en-US"/>
              <a:t>e</a:t>
            </a:r>
            <a:r>
              <a:rPr altLang="es-US" dirty="0" sz="2400" lang="en-US"/>
              <a:t>y</a:t>
            </a:r>
            <a:r>
              <a:rPr altLang="es-US" dirty="0" sz="2400" lang="en-US"/>
              <a:t> </a:t>
            </a:r>
            <a:r>
              <a:rPr altLang="es-US" dirty="0" sz="2400" lang="en-US"/>
              <a:t>,</a:t>
            </a:r>
            <a:r>
              <a:rPr altLang="es-US" dirty="0" sz="2400" lang="en-US"/>
              <a:t> </a:t>
            </a:r>
            <a:r>
              <a:rPr altLang="es-US" dirty="0" sz="2400" lang="en-US"/>
              <a:t>C</a:t>
            </a:r>
            <a:r>
              <a:rPr altLang="es-US" dirty="0" sz="2400" lang="en-US"/>
              <a:t>u</a:t>
            </a:r>
            <a:r>
              <a:rPr altLang="es-US" dirty="0" sz="2400" lang="en-US"/>
              <a:t>b</a:t>
            </a:r>
            <a:r>
              <a:rPr altLang="es-US" dirty="0" sz="2400" lang="en-US"/>
              <a:t>a</a:t>
            </a:r>
            <a:r>
              <a:rPr altLang="es-US" dirty="0" sz="2400" lang="en-US"/>
              <a:t> </a:t>
            </a:r>
            <a:r>
              <a:rPr altLang="es-US" dirty="0" sz="2400" lang="en-US"/>
              <a:t> </a:t>
            </a:r>
            <a:r>
              <a:rPr altLang="es-US" dirty="0" sz="2400" lang="en-US"/>
              <a:t>,</a:t>
            </a:r>
            <a:r>
              <a:rPr altLang="es-US" dirty="0" sz="2400" lang="en-US"/>
              <a:t> </a:t>
            </a:r>
            <a:r>
              <a:rPr altLang="es-US" dirty="0" sz="2400" lang="en-US"/>
              <a:t>ailynv031026@gmail.com</a:t>
            </a:r>
            <a:endParaRPr dirty="0" sz="2400" lang="es-ES"/>
          </a:p>
        </p:txBody>
      </p:sp>
      <p:grpSp>
        <p:nvGrpSpPr>
          <p:cNvPr id="17" name="15 Grupo"/>
          <p:cNvGrpSpPr/>
          <p:nvPr/>
        </p:nvGrpSpPr>
        <p:grpSpPr>
          <a:xfrm>
            <a:off x="-35940" y="0"/>
            <a:ext cx="21353556" cy="1773580"/>
            <a:chOff x="13444" y="4087576"/>
            <a:chExt cx="21353556" cy="1773580"/>
          </a:xfrm>
        </p:grpSpPr>
        <p:sp>
          <p:nvSpPr>
            <p:cNvPr id="1048590" name="Text Placeholder 28"/>
            <p:cNvSpPr txBox="1"/>
            <p:nvPr/>
          </p:nvSpPr>
          <p:spPr>
            <a:xfrm>
              <a:off x="13444" y="4723366"/>
              <a:ext cx="21353556" cy="545715"/>
            </a:xfrm>
            <a:prstGeom prst="rect"/>
            <a:solidFill>
              <a:srgbClr val="CC99FF"/>
            </a:solidFill>
            <a:ln w="25400" cap="flat" cmpd="sng" algn="ctr">
              <a:solidFill>
                <a:srgbClr val="70AD47">
                  <a:shade val="50000"/>
                </a:srgbClr>
              </a:solidFill>
              <a:prstDash val="solid"/>
            </a:ln>
            <a:effectLst/>
          </p:spPr>
          <p:txBody>
            <a:bodyPr anchor="ctr" anchorCtr="0" bIns="63307" lIns="63307" rIns="63307" tIns="63307" wrap="square">
              <a:spAutoFit/>
            </a:bodyPr>
            <a:lstStyle>
              <a:lvl1pPr algn="ctr" defTabSz="3038715" eaLnBrk="1" hangingPunct="1" indent="0" latinLnBrk="0" marL="0" rtl="0">
                <a:spcBef>
                  <a:spcPct val="20000"/>
                </a:spcBef>
                <a:buFont typeface="Arial" pitchFamily="34" charset="0"/>
                <a:buNone/>
                <a:defRPr baseline="0" b="1" sz="2800" kern="1200" u="sng">
                  <a:solidFill>
                    <a:schemeClr val="accent5">
                      <a:lumMod val="50000"/>
                    </a:schemeClr>
                  </a:solidFill>
                  <a:latin typeface="+mn-lt"/>
                  <a:ea typeface="+mn-ea"/>
                  <a:cs typeface="+mn-cs"/>
                </a:defRPr>
              </a:lvl1pPr>
              <a:lvl2pPr algn="l" defTabSz="3038715" eaLnBrk="1" hangingPunct="1" indent="-949598" latinLnBrk="0" marL="2468955" rtl="0">
                <a:spcBef>
                  <a:spcPct val="20000"/>
                </a:spcBef>
                <a:buFont typeface="Arial" pitchFamily="34" charset="0"/>
                <a:buChar char="–"/>
                <a:defRPr sz="9400" kern="1200">
                  <a:solidFill>
                    <a:schemeClr val="lt1"/>
                  </a:solidFill>
                  <a:latin typeface="+mn-lt"/>
                  <a:ea typeface="+mn-ea"/>
                  <a:cs typeface="+mn-cs"/>
                </a:defRPr>
              </a:lvl2pPr>
              <a:lvl3pPr algn="l" defTabSz="3038715" eaLnBrk="1" hangingPunct="1" indent="-759679" latinLnBrk="0" marL="3798394" rtl="0">
                <a:spcBef>
                  <a:spcPct val="20000"/>
                </a:spcBef>
                <a:buFont typeface="Arial" pitchFamily="34" charset="0"/>
                <a:buChar char="•"/>
                <a:defRPr sz="8000" kern="1200">
                  <a:solidFill>
                    <a:schemeClr val="lt1"/>
                  </a:solidFill>
                  <a:latin typeface="+mn-lt"/>
                  <a:ea typeface="+mn-ea"/>
                  <a:cs typeface="+mn-cs"/>
                </a:defRPr>
              </a:lvl3pPr>
              <a:lvl4pPr algn="l" defTabSz="3038715" eaLnBrk="1" hangingPunct="1" indent="-759679" latinLnBrk="0" marL="5317751" rtl="0">
                <a:spcBef>
                  <a:spcPct val="20000"/>
                </a:spcBef>
                <a:buFont typeface="Arial" pitchFamily="34" charset="0"/>
                <a:buChar char="–"/>
                <a:defRPr sz="6700" kern="1200">
                  <a:solidFill>
                    <a:schemeClr val="lt1"/>
                  </a:solidFill>
                  <a:latin typeface="+mn-lt"/>
                  <a:ea typeface="+mn-ea"/>
                  <a:cs typeface="+mn-cs"/>
                </a:defRPr>
              </a:lvl4pPr>
              <a:lvl5pPr algn="l" defTabSz="3038715" eaLnBrk="1" hangingPunct="1" indent="-759679" latinLnBrk="0" marL="6837107" rtl="0">
                <a:spcBef>
                  <a:spcPct val="20000"/>
                </a:spcBef>
                <a:buFont typeface="Arial" pitchFamily="34" charset="0"/>
                <a:buChar char="»"/>
                <a:defRPr sz="6700" kern="1200">
                  <a:solidFill>
                    <a:schemeClr val="lt1"/>
                  </a:solidFill>
                  <a:latin typeface="+mn-lt"/>
                  <a:ea typeface="+mn-ea"/>
                  <a:cs typeface="+mn-cs"/>
                </a:defRPr>
              </a:lvl5pPr>
              <a:lvl6pPr algn="l" defTabSz="3038715" eaLnBrk="1" hangingPunct="1" indent="-759679" latinLnBrk="0" marL="8356465" rtl="0">
                <a:spcBef>
                  <a:spcPct val="20000"/>
                </a:spcBef>
                <a:buFont typeface="Arial" pitchFamily="34" charset="0"/>
                <a:buChar char="•"/>
                <a:defRPr sz="6700" kern="1200">
                  <a:solidFill>
                    <a:schemeClr val="lt1"/>
                  </a:solidFill>
                  <a:latin typeface="+mn-lt"/>
                  <a:ea typeface="+mn-ea"/>
                  <a:cs typeface="+mn-cs"/>
                </a:defRPr>
              </a:lvl6pPr>
              <a:lvl7pPr algn="l" defTabSz="3038715" eaLnBrk="1" hangingPunct="1" indent="-759679" latinLnBrk="0" marL="9875821" rtl="0">
                <a:spcBef>
                  <a:spcPct val="20000"/>
                </a:spcBef>
                <a:buFont typeface="Arial" pitchFamily="34" charset="0"/>
                <a:buChar char="•"/>
                <a:defRPr sz="6700" kern="1200">
                  <a:solidFill>
                    <a:schemeClr val="lt1"/>
                  </a:solidFill>
                  <a:latin typeface="+mn-lt"/>
                  <a:ea typeface="+mn-ea"/>
                  <a:cs typeface="+mn-cs"/>
                </a:defRPr>
              </a:lvl7pPr>
              <a:lvl8pPr algn="l" defTabSz="3038715" eaLnBrk="1" hangingPunct="1" indent="-759679" latinLnBrk="0" marL="11395179" rtl="0">
                <a:spcBef>
                  <a:spcPct val="20000"/>
                </a:spcBef>
                <a:buFont typeface="Arial" pitchFamily="34" charset="0"/>
                <a:buChar char="•"/>
                <a:defRPr sz="6700" kern="1200">
                  <a:solidFill>
                    <a:schemeClr val="lt1"/>
                  </a:solidFill>
                  <a:latin typeface="+mn-lt"/>
                  <a:ea typeface="+mn-ea"/>
                  <a:cs typeface="+mn-cs"/>
                </a:defRPr>
              </a:lvl8pPr>
              <a:lvl9pPr algn="l" defTabSz="3038715" eaLnBrk="1" hangingPunct="1" indent="-759679" latinLnBrk="0" marL="12914537" rtl="0">
                <a:spcBef>
                  <a:spcPct val="20000"/>
                </a:spcBef>
                <a:buFont typeface="Arial" pitchFamily="34" charset="0"/>
                <a:buChar char="•"/>
                <a:defRPr sz="6700" kern="1200">
                  <a:solidFill>
                    <a:schemeClr val="lt1"/>
                  </a:solidFill>
                  <a:latin typeface="+mn-lt"/>
                  <a:ea typeface="+mn-ea"/>
                  <a:cs typeface="+mn-cs"/>
                </a:defRPr>
              </a:lvl9pPr>
            </a:lstStyle>
            <a:p>
              <a:pPr algn="ctr" defTabSz="3038715" eaLnBrk="1" fontAlgn="auto" hangingPunct="1" indent="0" latinLnBrk="0" lvl="0" marL="0" marR="0" rtl="0">
                <a:lnSpc>
                  <a:spcPct val="100000"/>
                </a:lnSpc>
                <a:spcBef>
                  <a:spcPct val="20000"/>
                </a:spcBef>
                <a:spcAft>
                  <a:spcPts val="0"/>
                </a:spcAft>
                <a:buClrTx/>
                <a:buSzTx/>
                <a:buFont typeface="Arial" pitchFamily="34" charset="0"/>
                <a:buNone/>
              </a:pPr>
              <a:endParaRPr baseline="0" cap="none" dirty="0" sz="2800" i="0" kern="1200" kumimoji="0" lang="en-US" noProof="0" normalizeH="0" spc="0" strike="noStrike" u="sng">
                <a:ln>
                  <a:noFill/>
                </a:ln>
                <a:solidFill>
                  <a:schemeClr val="tx1"/>
                </a:solidFill>
                <a:effectLst/>
                <a:uLnTx/>
                <a:uFillTx/>
                <a:latin typeface="Calibri"/>
                <a:ea typeface="+mn-ea"/>
                <a:cs typeface="+mn-cs"/>
              </a:endParaRPr>
            </a:p>
          </p:txBody>
        </p:sp>
        <p:grpSp>
          <p:nvGrpSpPr>
            <p:cNvPr id="18" name="14 Grupo"/>
            <p:cNvGrpSpPr/>
            <p:nvPr/>
          </p:nvGrpSpPr>
          <p:grpSpPr>
            <a:xfrm>
              <a:off x="5308813" y="4087576"/>
              <a:ext cx="10473571" cy="1773580"/>
              <a:chOff x="-3177" y="4071220"/>
              <a:chExt cx="10473571" cy="1773580"/>
            </a:xfrm>
          </p:grpSpPr>
          <p:pic>
            <p:nvPicPr>
              <p:cNvPr id="2097152" name="Picture 2"/>
              <p:cNvPicPr>
                <a:picLocks noChangeAspect="1" noChangeArrowheads="1"/>
              </p:cNvPicPr>
              <p:nvPr/>
            </p:nvPicPr>
            <p:blipFill>
              <a:blip xmlns:r="http://schemas.openxmlformats.org/officeDocument/2006/relationships" r:embed="rId1"/>
              <a:srcRect/>
              <a:stretch>
                <a:fillRect/>
              </a:stretch>
            </p:blipFill>
            <p:spPr bwMode="auto">
              <a:xfrm>
                <a:off x="-3177" y="4071220"/>
                <a:ext cx="7745440" cy="1773579"/>
              </a:xfrm>
              <a:prstGeom prst="rect"/>
              <a:noFill/>
              <a:ln>
                <a:noFill/>
              </a:ln>
              <a:effectLst/>
            </p:spPr>
          </p:pic>
          <p:pic>
            <p:nvPicPr>
              <p:cNvPr id="2097153" name="25 Imagen" descr="Screenshot_20200303-225950~2"/>
              <p:cNvPicPr>
                <a:picLocks/>
              </p:cNvPicPr>
              <p:nvPr/>
            </p:nvPicPr>
            <p:blipFill>
              <a:blip xmlns:r="http://schemas.openxmlformats.org/officeDocument/2006/relationships" r:embed="rId2" cstate="print"/>
              <a:srcRect/>
              <a:stretch>
                <a:fillRect/>
              </a:stretch>
            </p:blipFill>
            <p:spPr bwMode="auto">
              <a:xfrm>
                <a:off x="7742263" y="4111108"/>
                <a:ext cx="2728131" cy="1733692"/>
              </a:xfrm>
              <a:prstGeom prst="rect"/>
              <a:noFill/>
              <a:ln w="9525">
                <a:noFill/>
                <a:miter lim="800000"/>
                <a:headEnd/>
                <a:tailEnd/>
              </a:ln>
            </p:spPr>
          </p:pic>
        </p:grpSp>
      </p:grpSp>
      <p:sp>
        <p:nvSpPr>
          <p:cNvPr id="1048591" name="16 Rectángulo"/>
          <p:cNvSpPr/>
          <p:nvPr/>
        </p:nvSpPr>
        <p:spPr>
          <a:xfrm>
            <a:off x="5374635" y="2269040"/>
            <a:ext cx="13945313" cy="574040"/>
          </a:xfrm>
          <a:prstGeom prst="rect"/>
          <a:solidFill>
            <a:srgbClr val="CC99FF"/>
          </a:solidFill>
        </p:spPr>
        <p:txBody>
          <a:bodyPr wrap="none">
            <a:spAutoFit/>
          </a:bodyPr>
          <a:p>
            <a:r>
              <a:rPr b="1" dirty="0" sz="3200" lang="es-ES"/>
              <a:t>I SIMPOSIO </a:t>
            </a:r>
            <a:r>
              <a:rPr b="1" dirty="0" sz="3200" lang="es-ES" smtClean="0"/>
              <a:t>NACIONAL DE </a:t>
            </a:r>
            <a:r>
              <a:rPr b="1" dirty="0" sz="3200" lang="es-ES"/>
              <a:t>BIOMEDICINA ONCOLÓGICA (BIONCOSAN </a:t>
            </a:r>
            <a:r>
              <a:rPr b="1" dirty="0" sz="3200" lang="es-ES" smtClean="0"/>
              <a:t>2026)</a:t>
            </a:r>
            <a:endParaRPr dirty="0" lang="es-ES"/>
          </a:p>
        </p:txBody>
      </p:sp>
      <p:grpSp>
        <p:nvGrpSpPr>
          <p:cNvPr id="19" name="Grupo 13"/>
          <p:cNvGrpSpPr/>
          <p:nvPr/>
        </p:nvGrpSpPr>
        <p:grpSpPr>
          <a:xfrm>
            <a:off x="294826" y="399818"/>
            <a:ext cx="20636519" cy="904781"/>
            <a:chOff x="574750" y="2262016"/>
            <a:chExt cx="20636519" cy="904781"/>
          </a:xfrm>
        </p:grpSpPr>
        <p:pic>
          <p:nvPicPr>
            <p:cNvPr id="2097154" name="Imagen 1"/>
            <p:cNvPicPr>
              <a:picLocks noChangeAspect="1" noChangeArrowheads="1"/>
            </p:cNvPicPr>
            <p:nvPr/>
          </p:nvPicPr>
          <p:blipFill>
            <a:blip xmlns:r="http://schemas.openxmlformats.org/officeDocument/2006/relationships" r:embed="rId3" cstate="print"/>
            <a:srcRect/>
            <a:stretch>
              <a:fillRect/>
            </a:stretch>
          </p:blipFill>
          <p:spPr bwMode="auto">
            <a:xfrm>
              <a:off x="2940506" y="2262016"/>
              <a:ext cx="929898" cy="813226"/>
            </a:xfrm>
            <a:prstGeom prst="rect"/>
            <a:noFill/>
          </p:spPr>
        </p:pic>
        <p:grpSp>
          <p:nvGrpSpPr>
            <p:cNvPr id="20" name="Grupo 8"/>
            <p:cNvGrpSpPr/>
            <p:nvPr/>
          </p:nvGrpSpPr>
          <p:grpSpPr>
            <a:xfrm>
              <a:off x="574750" y="2353458"/>
              <a:ext cx="20636519" cy="813339"/>
              <a:chOff x="131104" y="8592"/>
              <a:chExt cx="7360344" cy="219053"/>
            </a:xfrm>
          </p:grpSpPr>
          <p:pic>
            <p:nvPicPr>
              <p:cNvPr id="2097155" name="Imagen 9"/>
              <p:cNvPicPr>
                <a:picLocks noChangeAspect="1"/>
              </p:cNvPicPr>
              <p:nvPr/>
            </p:nvPicPr>
            <p:blipFill>
              <a:blip xmlns:r="http://schemas.openxmlformats.org/officeDocument/2006/relationships" r:embed="rId4" cstate="print"/>
              <a:srcRect/>
              <a:stretch>
                <a:fillRect/>
              </a:stretch>
            </p:blipFill>
            <p:spPr bwMode="auto">
              <a:xfrm>
                <a:off x="131104" y="8592"/>
                <a:ext cx="344956" cy="196889"/>
              </a:xfrm>
              <a:prstGeom prst="rect"/>
              <a:noFill/>
              <a:ln>
                <a:noFill/>
              </a:ln>
            </p:spPr>
          </p:pic>
          <p:pic>
            <p:nvPicPr>
              <p:cNvPr id="2097156" name="Picture 16"/>
              <p:cNvPicPr>
                <a:picLocks noChangeAspect="1"/>
              </p:cNvPicPr>
              <p:nvPr/>
            </p:nvPicPr>
            <p:blipFill>
              <a:blip xmlns:r="http://schemas.openxmlformats.org/officeDocument/2006/relationships" r:embed="rId5" cstate="print"/>
              <a:srcRect/>
              <a:stretch>
                <a:fillRect/>
              </a:stretch>
            </p:blipFill>
            <p:spPr bwMode="auto">
              <a:xfrm>
                <a:off x="583983" y="20174"/>
                <a:ext cx="337209" cy="173725"/>
              </a:xfrm>
              <a:prstGeom prst="rect"/>
              <a:noFill/>
              <a:ln>
                <a:noFill/>
              </a:ln>
            </p:spPr>
          </p:pic>
          <p:pic>
            <p:nvPicPr>
              <p:cNvPr id="2097157" name="Imagen 11"/>
              <p:cNvPicPr>
                <a:picLocks noChangeAspect="1"/>
              </p:cNvPicPr>
              <p:nvPr/>
            </p:nvPicPr>
            <p:blipFill>
              <a:blip xmlns:r="http://schemas.openxmlformats.org/officeDocument/2006/relationships" r:embed="rId6" cstate="print"/>
              <a:srcRect/>
              <a:stretch>
                <a:fillRect/>
              </a:stretch>
            </p:blipFill>
            <p:spPr bwMode="auto">
              <a:xfrm>
                <a:off x="7127416" y="8592"/>
                <a:ext cx="364032" cy="219053"/>
              </a:xfrm>
              <a:prstGeom prst="rect"/>
              <a:noFill/>
              <a:ln>
                <a:noFill/>
              </a:ln>
            </p:spPr>
          </p:pic>
          <p:pic>
            <p:nvPicPr>
              <p:cNvPr id="2097158" name="Imagen 12"/>
              <p:cNvPicPr>
                <a:picLocks noChangeAspect="1"/>
              </p:cNvPicPr>
              <p:nvPr/>
            </p:nvPicPr>
            <p:blipFill>
              <a:blip xmlns:r="http://schemas.openxmlformats.org/officeDocument/2006/relationships" r:embed="rId7" cstate="print"/>
              <a:srcRect/>
              <a:stretch>
                <a:fillRect/>
              </a:stretch>
            </p:blipFill>
            <p:spPr bwMode="auto">
              <a:xfrm>
                <a:off x="6720621" y="8592"/>
                <a:ext cx="383291" cy="213534"/>
              </a:xfrm>
              <a:prstGeom prst="rect"/>
              <a:noFill/>
              <a:ln>
                <a:noFill/>
              </a:ln>
            </p:spPr>
          </p:pic>
        </p:grpSp>
      </p:grpSp>
      <p:sp>
        <p:nvSpPr>
          <p:cNvPr id="1048592" name="Text Placeholder 28"/>
          <p:cNvSpPr txBox="1"/>
          <p:nvPr/>
        </p:nvSpPr>
        <p:spPr>
          <a:xfrm>
            <a:off x="0" y="29002217"/>
            <a:ext cx="21353556" cy="545715"/>
          </a:xfrm>
          <a:prstGeom prst="rect"/>
          <a:solidFill>
            <a:srgbClr val="CC99FF"/>
          </a:solidFill>
          <a:ln w="25400" cap="flat" cmpd="sng" algn="ctr">
            <a:solidFill>
              <a:srgbClr val="70AD47">
                <a:shade val="50000"/>
              </a:srgbClr>
            </a:solidFill>
            <a:prstDash val="solid"/>
          </a:ln>
          <a:effectLst/>
        </p:spPr>
        <p:txBody>
          <a:bodyPr anchor="ctr" anchorCtr="0" bIns="63307" lIns="63307" rIns="63307" tIns="63307" wrap="square">
            <a:spAutoFit/>
          </a:bodyPr>
          <a:lstStyle>
            <a:lvl1pPr algn="ctr" defTabSz="3038715" eaLnBrk="1" hangingPunct="1" indent="0" latinLnBrk="0" marL="0" rtl="0">
              <a:spcBef>
                <a:spcPct val="20000"/>
              </a:spcBef>
              <a:buFont typeface="Arial" pitchFamily="34" charset="0"/>
              <a:buNone/>
              <a:defRPr baseline="0" b="1" sz="2800" kern="1200" u="sng">
                <a:solidFill>
                  <a:schemeClr val="accent5">
                    <a:lumMod val="50000"/>
                  </a:schemeClr>
                </a:solidFill>
                <a:latin typeface="+mn-lt"/>
                <a:ea typeface="+mn-ea"/>
                <a:cs typeface="+mn-cs"/>
              </a:defRPr>
            </a:lvl1pPr>
            <a:lvl2pPr algn="l" defTabSz="3038715" eaLnBrk="1" hangingPunct="1" indent="-949598" latinLnBrk="0" marL="2468955" rtl="0">
              <a:spcBef>
                <a:spcPct val="20000"/>
              </a:spcBef>
              <a:buFont typeface="Arial" pitchFamily="34" charset="0"/>
              <a:buChar char="–"/>
              <a:defRPr sz="9400" kern="1200">
                <a:solidFill>
                  <a:schemeClr val="lt1"/>
                </a:solidFill>
                <a:latin typeface="+mn-lt"/>
                <a:ea typeface="+mn-ea"/>
                <a:cs typeface="+mn-cs"/>
              </a:defRPr>
            </a:lvl2pPr>
            <a:lvl3pPr algn="l" defTabSz="3038715" eaLnBrk="1" hangingPunct="1" indent="-759679" latinLnBrk="0" marL="3798394" rtl="0">
              <a:spcBef>
                <a:spcPct val="20000"/>
              </a:spcBef>
              <a:buFont typeface="Arial" pitchFamily="34" charset="0"/>
              <a:buChar char="•"/>
              <a:defRPr sz="8000" kern="1200">
                <a:solidFill>
                  <a:schemeClr val="lt1"/>
                </a:solidFill>
                <a:latin typeface="+mn-lt"/>
                <a:ea typeface="+mn-ea"/>
                <a:cs typeface="+mn-cs"/>
              </a:defRPr>
            </a:lvl3pPr>
            <a:lvl4pPr algn="l" defTabSz="3038715" eaLnBrk="1" hangingPunct="1" indent="-759679" latinLnBrk="0" marL="5317751" rtl="0">
              <a:spcBef>
                <a:spcPct val="20000"/>
              </a:spcBef>
              <a:buFont typeface="Arial" pitchFamily="34" charset="0"/>
              <a:buChar char="–"/>
              <a:defRPr sz="6700" kern="1200">
                <a:solidFill>
                  <a:schemeClr val="lt1"/>
                </a:solidFill>
                <a:latin typeface="+mn-lt"/>
                <a:ea typeface="+mn-ea"/>
                <a:cs typeface="+mn-cs"/>
              </a:defRPr>
            </a:lvl4pPr>
            <a:lvl5pPr algn="l" defTabSz="3038715" eaLnBrk="1" hangingPunct="1" indent="-759679" latinLnBrk="0" marL="6837107" rtl="0">
              <a:spcBef>
                <a:spcPct val="20000"/>
              </a:spcBef>
              <a:buFont typeface="Arial" pitchFamily="34" charset="0"/>
              <a:buChar char="»"/>
              <a:defRPr sz="6700" kern="1200">
                <a:solidFill>
                  <a:schemeClr val="lt1"/>
                </a:solidFill>
                <a:latin typeface="+mn-lt"/>
                <a:ea typeface="+mn-ea"/>
                <a:cs typeface="+mn-cs"/>
              </a:defRPr>
            </a:lvl5pPr>
            <a:lvl6pPr algn="l" defTabSz="3038715" eaLnBrk="1" hangingPunct="1" indent="-759679" latinLnBrk="0" marL="8356465" rtl="0">
              <a:spcBef>
                <a:spcPct val="20000"/>
              </a:spcBef>
              <a:buFont typeface="Arial" pitchFamily="34" charset="0"/>
              <a:buChar char="•"/>
              <a:defRPr sz="6700" kern="1200">
                <a:solidFill>
                  <a:schemeClr val="lt1"/>
                </a:solidFill>
                <a:latin typeface="+mn-lt"/>
                <a:ea typeface="+mn-ea"/>
                <a:cs typeface="+mn-cs"/>
              </a:defRPr>
            </a:lvl6pPr>
            <a:lvl7pPr algn="l" defTabSz="3038715" eaLnBrk="1" hangingPunct="1" indent="-759679" latinLnBrk="0" marL="9875821" rtl="0">
              <a:spcBef>
                <a:spcPct val="20000"/>
              </a:spcBef>
              <a:buFont typeface="Arial" pitchFamily="34" charset="0"/>
              <a:buChar char="•"/>
              <a:defRPr sz="6700" kern="1200">
                <a:solidFill>
                  <a:schemeClr val="lt1"/>
                </a:solidFill>
                <a:latin typeface="+mn-lt"/>
                <a:ea typeface="+mn-ea"/>
                <a:cs typeface="+mn-cs"/>
              </a:defRPr>
            </a:lvl7pPr>
            <a:lvl8pPr algn="l" defTabSz="3038715" eaLnBrk="1" hangingPunct="1" indent="-759679" latinLnBrk="0" marL="11395179" rtl="0">
              <a:spcBef>
                <a:spcPct val="20000"/>
              </a:spcBef>
              <a:buFont typeface="Arial" pitchFamily="34" charset="0"/>
              <a:buChar char="•"/>
              <a:defRPr sz="6700" kern="1200">
                <a:solidFill>
                  <a:schemeClr val="lt1"/>
                </a:solidFill>
                <a:latin typeface="+mn-lt"/>
                <a:ea typeface="+mn-ea"/>
                <a:cs typeface="+mn-cs"/>
              </a:defRPr>
            </a:lvl8pPr>
            <a:lvl9pPr algn="l" defTabSz="3038715" eaLnBrk="1" hangingPunct="1" indent="-759679" latinLnBrk="0" marL="12914537" rtl="0">
              <a:spcBef>
                <a:spcPct val="20000"/>
              </a:spcBef>
              <a:buFont typeface="Arial" pitchFamily="34" charset="0"/>
              <a:buChar char="•"/>
              <a:defRPr sz="6700" kern="1200">
                <a:solidFill>
                  <a:schemeClr val="lt1"/>
                </a:solidFill>
                <a:latin typeface="+mn-lt"/>
                <a:ea typeface="+mn-ea"/>
                <a:cs typeface="+mn-cs"/>
              </a:defRPr>
            </a:lvl9pPr>
          </a:lstStyle>
          <a:p>
            <a:pPr algn="ctr" defTabSz="3038715" eaLnBrk="1" fontAlgn="auto" hangingPunct="1" indent="0" latinLnBrk="0" lvl="0" marL="0" marR="0" rtl="0">
              <a:lnSpc>
                <a:spcPct val="100000"/>
              </a:lnSpc>
              <a:spcBef>
                <a:spcPct val="20000"/>
              </a:spcBef>
              <a:spcAft>
                <a:spcPts val="0"/>
              </a:spcAft>
              <a:buClrTx/>
              <a:buSzTx/>
              <a:buFont typeface="Arial" pitchFamily="34" charset="0"/>
              <a:buNone/>
            </a:pPr>
            <a:endParaRPr baseline="0" cap="none" dirty="0" sz="2800" i="0" kern="1200" kumimoji="0" lang="en-US" noProof="0" normalizeH="0" spc="0" strike="noStrike" u="sng">
              <a:ln>
                <a:noFill/>
              </a:ln>
              <a:solidFill>
                <a:schemeClr val="tx1"/>
              </a:solidFill>
              <a:effectLst/>
              <a:uLnTx/>
              <a:uFillTx/>
              <a:latin typeface="Calibri"/>
              <a:ea typeface="+mn-ea"/>
              <a:cs typeface="+mn-cs"/>
            </a:endParaRPr>
          </a:p>
        </p:txBody>
      </p:sp>
      <p:sp>
        <p:nvSpPr>
          <p:cNvPr id="1048593" name="Rectángulo 3"/>
          <p:cNvSpPr/>
          <p:nvPr/>
        </p:nvSpPr>
        <p:spPr>
          <a:xfrm>
            <a:off x="4576431" y="28491261"/>
            <a:ext cx="13034357" cy="1567625"/>
          </a:xfrm>
          <a:prstGeom prst="rect"/>
          <a:noFill/>
          <a:ln w="12700" cap="flat" cmpd="sng" algn="ctr">
            <a:noFill/>
            <a:prstDash val="solid"/>
            <a:miter lim="800000"/>
          </a:ln>
          <a:effectLst/>
        </p:spPr>
        <p:txBody>
          <a:bodyPr anchor="ctr" anchorCtr="0" bIns="45720" compatLnSpc="1" forceAA="0" fromWordArt="0" lIns="91440" numCol="1" rIns="91440" rot="0" rtlCol="0" spcCol="0" spcFirstLastPara="0" tIns="45720" vert="horz" wrap="square">
            <a:prstTxWarp prst="textNoShape"/>
            <a:noAutofit/>
          </a:bodyPr>
          <a:p>
            <a:pPr algn="ctr">
              <a:tabLst>
                <a:tab algn="ctr" pos="2700020"/>
                <a:tab algn="r" pos="5400040"/>
                <a:tab algn="l" pos="450215"/>
                <a:tab algn="ctr" pos="2700020"/>
                <a:tab algn="ctr" pos="3166110"/>
                <a:tab algn="r" pos="5400040"/>
              </a:tabLst>
            </a:pPr>
            <a:r>
              <a:rPr b="1" dirty="0" sz="1600" lang="es-MX">
                <a:latin typeface="Arial" panose="020B0604020202020204" pitchFamily="34" charset="0"/>
                <a:ea typeface="Calibri" panose="020F0502020204030204" pitchFamily="34" charset="0"/>
                <a:cs typeface="Times New Roman" panose="02020603050405020304" pitchFamily="18" charset="0"/>
              </a:rPr>
              <a:t>UNIVERSIDAD DE CIENCIAS MÉDICAS </a:t>
            </a:r>
          </a:p>
          <a:p>
            <a:pPr algn="ctr">
              <a:tabLst>
                <a:tab algn="ctr" pos="2700020"/>
                <a:tab algn="r" pos="5400040"/>
                <a:tab algn="l" pos="450215"/>
                <a:tab algn="ctr" pos="2700020"/>
                <a:tab algn="ctr" pos="3166110"/>
                <a:tab algn="r" pos="5400040"/>
              </a:tabLst>
            </a:pPr>
            <a:r>
              <a:rPr b="1" dirty="0" sz="1600" lang="es-MX">
                <a:latin typeface="Arial" panose="020B0604020202020204" pitchFamily="34" charset="0"/>
                <a:ea typeface="Calibri" panose="020F0502020204030204" pitchFamily="34" charset="0"/>
                <a:cs typeface="Times New Roman" panose="02020603050405020304" pitchFamily="18" charset="0"/>
              </a:rPr>
              <a:t>CENTRO DE TOXICOLOGÍA Y </a:t>
            </a:r>
            <a:r>
              <a:rPr b="1" dirty="0" sz="1600" lang="es-MX" smtClean="0">
                <a:latin typeface="Arial" panose="020B0604020202020204" pitchFamily="34" charset="0"/>
                <a:ea typeface="Calibri" panose="020F0502020204030204" pitchFamily="34" charset="0"/>
                <a:cs typeface="Times New Roman" panose="02020603050405020304" pitchFamily="18" charset="0"/>
              </a:rPr>
              <a:t>BIOMEDICINA</a:t>
            </a:r>
          </a:p>
          <a:p>
            <a:pPr algn="ctr">
              <a:tabLst>
                <a:tab algn="ctr" pos="2700020"/>
                <a:tab algn="r" pos="5400040"/>
                <a:tab algn="l" pos="450215"/>
                <a:tab algn="ctr" pos="2700020"/>
                <a:tab algn="ctr" pos="3166110"/>
                <a:tab algn="r" pos="5400040"/>
              </a:tabLst>
            </a:pPr>
            <a:r>
              <a:rPr b="1" dirty="0" sz="1600" lang="es-MX" smtClean="0">
                <a:latin typeface="Arial" panose="020B0604020202020204" pitchFamily="34" charset="0"/>
                <a:ea typeface="Calibri" panose="020F0502020204030204" pitchFamily="34" charset="0"/>
                <a:cs typeface="Times New Roman" panose="02020603050405020304" pitchFamily="18" charset="0"/>
              </a:rPr>
              <a:t>Santiago </a:t>
            </a:r>
            <a:r>
              <a:rPr b="1" dirty="0" sz="1600" lang="es-MX">
                <a:latin typeface="Arial" panose="020B0604020202020204" pitchFamily="34" charset="0"/>
                <a:ea typeface="Calibri" panose="020F0502020204030204" pitchFamily="34" charset="0"/>
                <a:cs typeface="Times New Roman" panose="02020603050405020304" pitchFamily="18" charset="0"/>
              </a:rPr>
              <a:t>de </a:t>
            </a:r>
            <a:r>
              <a:rPr b="1" dirty="0" sz="1600" lang="es-MX" smtClean="0">
                <a:latin typeface="Arial" panose="020B0604020202020204" pitchFamily="34" charset="0"/>
                <a:ea typeface="Calibri" panose="020F0502020204030204" pitchFamily="34" charset="0"/>
                <a:cs typeface="Times New Roman" panose="02020603050405020304" pitchFamily="18" charset="0"/>
              </a:rPr>
              <a:t>Cuba</a:t>
            </a:r>
            <a:endParaRPr b="1" dirty="0" sz="1600" lang="es-MX">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2097159" name="50 Imagen"/>
          <p:cNvPicPr>
            <a:picLocks/>
          </p:cNvPicPr>
          <p:nvPr/>
        </p:nvPicPr>
        <p:blipFill>
          <a:blip xmlns:r="http://schemas.openxmlformats.org/officeDocument/2006/relationships" r:embed="rId8"/>
          <a:stretch>
            <a:fillRect/>
          </a:stretch>
        </p:blipFill>
        <p:spPr>
          <a:xfrm>
            <a:off x="-35940" y="28406314"/>
            <a:ext cx="6569744" cy="1774343"/>
          </a:xfrm>
          <a:prstGeom prst="rect"/>
        </p:spPr>
      </p:pic>
      <p:pic>
        <p:nvPicPr>
          <p:cNvPr id="2097160" name="Picture 6"/>
          <p:cNvPicPr>
            <a:picLocks/>
          </p:cNvPicPr>
          <p:nvPr/>
        </p:nvPicPr>
        <p:blipFill>
          <a:blip xmlns:r="http://schemas.openxmlformats.org/officeDocument/2006/relationships" r:embed="rId9" cstate="print"/>
          <a:srcRect/>
          <a:stretch>
            <a:fillRect/>
          </a:stretch>
        </p:blipFill>
        <p:spPr bwMode="auto">
          <a:xfrm>
            <a:off x="6533804" y="28406314"/>
            <a:ext cx="1793124" cy="1774343"/>
          </a:xfrm>
          <a:prstGeom prst="rect"/>
          <a:noFill/>
          <a:ln>
            <a:noFill/>
          </a:ln>
          <a:effectLst/>
        </p:spPr>
      </p:pic>
      <p:sp>
        <p:nvSpPr>
          <p:cNvPr id="1048594" name=""/>
          <p:cNvSpPr txBox="1"/>
          <p:nvPr/>
        </p:nvSpPr>
        <p:spPr>
          <a:xfrm>
            <a:off x="438853" y="9522346"/>
            <a:ext cx="10133079" cy="6377940"/>
          </a:xfrm>
          <a:prstGeom prst="rect"/>
        </p:spPr>
        <p:txBody>
          <a:bodyPr rtlCol="0" wrap="square">
            <a:spAutoFit/>
          </a:bodyPr>
          <a:p>
            <a:r>
              <a:rPr sz="2800" lang="es-US">
                <a:solidFill>
                  <a:srgbClr val="000000"/>
                </a:solidFill>
              </a:rPr>
              <a:t>El desarrollo de toxicidades tardías asociadas a tratamientos oncológicos, como las neoplasias secundarias inducidas, plantea un importante desafío clínico. La personalización de la prevención basada en biomarcadores genéticos de susceptibilidad emerge como una necesidad no cubierta en la oncología actual. Además, la integración de nuevas dimensiones analíticas —como la neurobiología del cáncer, el microbioma y la senescencia celular— está ampliando el alcance de la investigación en este campo. En particular, la inclusión de la regulación neural en el modelo Hanahan 2026 legitima áreas antes marginales como la neuro-oncología del sistema nervioso periférico. En la próxima década, el principal reto de la biomedicina oncológica será gestionar la complejidad, más allá del descubrimiento de nuevas dianas terapéuticas.</a:t>
            </a:r>
            <a:endParaRPr sz="2800" lang="es-US">
              <a:solidFill>
                <a:srgbClr val="000000"/>
              </a:solidFill>
            </a:endParaRPr>
          </a:p>
        </p:txBody>
      </p:sp>
      <p:sp>
        <p:nvSpPr>
          <p:cNvPr id="1048595" name=""/>
          <p:cNvSpPr txBox="1"/>
          <p:nvPr/>
        </p:nvSpPr>
        <p:spPr>
          <a:xfrm>
            <a:off x="1176762" y="25381174"/>
            <a:ext cx="19386541" cy="2186941"/>
          </a:xfrm>
          <a:prstGeom prst="rect"/>
        </p:spPr>
        <p:txBody>
          <a:bodyPr rtlCol="0" wrap="square">
            <a:spAutoFit/>
          </a:bodyPr>
          <a:p>
            <a:r>
              <a:rPr sz="2800" lang="es-US">
                <a:solidFill>
                  <a:srgbClr val="000000"/>
                </a:solidFill>
              </a:rPr>
              <a:t>La oncología del futuro se perfila como predictiva y adaptativa, fundamentada en la integración de biomarcadores genéticos, nuevas áreas biológicas y tecnologías avanzadas. La gestión de la complejidad será el principal desafío para maximizar beneficios y minimizar riesgos, especialmente en el tratamiento y prevención de toxicidades tardías. Es fundamental equilibrar el avance tecnológico con un conocimiento biológico sólido para garantizar intervenciones seguras y efectivas a largo plazo.</a:t>
            </a:r>
            <a:endParaRPr sz="2800" lang="es-US">
              <a:solidFill>
                <a:srgbClr val="000000"/>
              </a:solidFill>
            </a:endParaRPr>
          </a:p>
        </p:txBody>
      </p:sp>
      <p:sp>
        <p:nvSpPr>
          <p:cNvPr id="1048596" name=""/>
          <p:cNvSpPr txBox="1"/>
          <p:nvPr/>
        </p:nvSpPr>
        <p:spPr>
          <a:xfrm>
            <a:off x="427480" y="17069324"/>
            <a:ext cx="20498597" cy="3863339"/>
          </a:xfrm>
          <a:prstGeom prst="rect"/>
        </p:spPr>
        <p:txBody>
          <a:bodyPr rtlCol="0" wrap="square">
            <a:spAutoFit/>
          </a:bodyPr>
          <a:p>
            <a:r>
              <a:rPr sz="2800" lang="es-US">
                <a:solidFill>
                  <a:srgbClr val="000000"/>
                </a:solidFill>
              </a:rPr>
              <a:t>- Se identifica un vacío clínico importante en la prevención personalizada de toxicidades tardías mediante biomarcadores genéticos.  
- Se evidencia la expansión del campo de investigación con la incorporación del microbioma, la neurobiología y la senescencia celular como factores clave en la biología tumoral.  
- El reconocimiento de la regulación neural como un facilitador en el cáncer legitima nuevas áreas de investigación, especialmente en neuro-oncología periférica.  
- Las tecnologías emergentes aportan un gran potencial para una oncología predictiva y adaptativa, aunque también plantean riesgos debido a la posible falta de comprensión biológica integral, lo que podría dificultar la anticipación de efectos a largo plazo.</a:t>
            </a:r>
            <a:endParaRPr sz="2800" lang="es-US">
              <a:solidFill>
                <a:srgbClr val="000000"/>
              </a:solidFill>
            </a:endParaRPr>
          </a:p>
        </p:txBody>
      </p:sp>
      <p:sp>
        <p:nvSpPr>
          <p:cNvPr id="1048597" name=""/>
          <p:cNvSpPr txBox="1"/>
          <p:nvPr/>
        </p:nvSpPr>
        <p:spPr>
          <a:xfrm>
            <a:off x="294824" y="21098734"/>
            <a:ext cx="20172566" cy="3444241"/>
          </a:xfrm>
          <a:prstGeom prst="rect"/>
        </p:spPr>
        <p:txBody>
          <a:bodyPr rtlCol="0" wrap="square">
            <a:spAutoFit/>
          </a:bodyPr>
          <a:p>
            <a:r>
              <a:rPr sz="2800" lang="es-US">
                <a:solidFill>
                  <a:srgbClr val="000000"/>
                </a:solidFill>
              </a:rPr>
              <a:t>Los resultados demuestran la necesidad imperante de avanzar hacia la personalización y adaptación en oncología, utilizando biomarcadores para anticipar toxicidades y optimizar tratamientos. La inclusión de nuevas dimensiones biológicas amplía las perspectivas, aunque también incrementa la complejidad del modelo oncológico. La llegada de tecnologías disruptivas como la inteligencia artificial y la edición genética supone una oportunidad sin precedentes que debe estar acompañada por una profunda comprensión biológica para evitar intervenciones con efectos inesperados o contraproducentes. Por tanto, la principal limitación es el riesgo de que el desarrollo tecnológico avance por delante de la capacidad para entender sus impactos en la biología tumoral y en los pacientes a largo plazo. Esto exige un enfoque multidisciplinar y colaborativo para gestionar esta complejidad de manera efectiva.</a:t>
            </a:r>
            <a:endParaRPr sz="2800" lang="es-US">
              <a:solidFill>
                <a:srgbClr val="000000"/>
              </a:solidFill>
            </a:endParaRPr>
          </a:p>
        </p:txBody>
      </p:sp>
      <p:sp>
        <p:nvSpPr>
          <p:cNvPr id="1048598" name=""/>
          <p:cNvSpPr txBox="1"/>
          <p:nvPr/>
        </p:nvSpPr>
        <p:spPr>
          <a:xfrm>
            <a:off x="11117889" y="9190863"/>
            <a:ext cx="10265736" cy="6797039"/>
          </a:xfrm>
          <a:prstGeom prst="rect"/>
        </p:spPr>
        <p:txBody>
          <a:bodyPr rtlCol="0" wrap="square">
            <a:spAutoFit/>
          </a:bodyPr>
          <a:p>
            <a:r>
              <a:rPr sz="2800" lang="es-US">
                <a:solidFill>
                  <a:srgbClr val="000000"/>
                </a:solidFill>
              </a:rPr>
              <a:t>Este trabajo incorpora un análisis multidimensional de diversas fuentes y avances científicos con foco en:  
- Estudio de biomarcadores genéticos predictivos para toxicidades tardías.  
- Revisión de investigaciones recientes en neurobiología del cáncer, microbioma y senescencia celular.  
- Análisis del impacto de la regulación neural en el modelo celular de cáncer (modelo Hanahan 2026).  
- Evaluación del papel de tecnologías emergentes, como datos multi-ómicos a escala poblacional, edición genética y la aplicación de inteligencia artificial en oncología.  
Se analiza la literatura científica actual y se examinan las tendencias para evaluar las oportunidades y riesgos relacionados con la complejidad creciente en el abordaje oncológico.</a:t>
            </a:r>
            <a:endParaRPr sz="2800" lang="es-US">
              <a:solidFill>
                <a:srgbClr val="000000"/>
              </a:solidFill>
            </a:endParaRPr>
          </a:p>
        </p:txBody>
      </p:sp>
      <p:sp>
        <p:nvSpPr>
          <p:cNvPr id="1048660" name=""/>
          <p:cNvSpPr txBox="1"/>
          <p:nvPr/>
        </p:nvSpPr>
        <p:spPr>
          <a:xfrm>
            <a:off x="3842950" y="3955730"/>
            <a:ext cx="14549879" cy="1610360"/>
          </a:xfrm>
          <a:prstGeom prst="rect"/>
        </p:spPr>
        <p:txBody>
          <a:bodyPr rtlCol="0" wrap="square">
            <a:spAutoFit/>
          </a:bodyPr>
          <a:p>
            <a:pPr algn="l">
              <a:lnSpc>
                <a:spcPct val="115000"/>
              </a:lnSpc>
              <a:spcAft>
                <a:spcPts val="1000"/>
              </a:spcAft>
            </a:pPr>
            <a:r>
              <a:rPr altLang="es-US" b="0" sz="4400" i="0" lang="en-US">
                <a:solidFill>
                  <a:srgbClr val="000000"/>
                </a:solidFill>
                <a:latin typeface="Calibri"/>
                <a:ea typeface="宋体"/>
                <a:cs typeface="Times New Roman"/>
              </a:rPr>
              <a:t>"</a:t>
            </a:r>
            <a:r>
              <a:rPr altLang="es-US" b="0" sz="4400" i="0" lang="en-US">
                <a:solidFill>
                  <a:srgbClr val="000000"/>
                </a:solidFill>
                <a:latin typeface="Calibri"/>
                <a:ea typeface="宋体"/>
                <a:cs typeface="Times New Roman"/>
              </a:rPr>
              <a:t>H</a:t>
            </a:r>
            <a:r>
              <a:rPr altLang="es-US" b="0" sz="4400" i="0" lang="en-US">
                <a:solidFill>
                  <a:srgbClr val="000000"/>
                </a:solidFill>
                <a:latin typeface="Calibri"/>
                <a:ea typeface="宋体"/>
                <a:cs typeface="Times New Roman"/>
              </a:rPr>
              <a:t>i</a:t>
            </a:r>
            <a:r>
              <a:rPr altLang="es-US" b="0" sz="4400" i="0" lang="en-US">
                <a:solidFill>
                  <a:srgbClr val="000000"/>
                </a:solidFill>
                <a:latin typeface="Calibri"/>
                <a:ea typeface="宋体"/>
                <a:cs typeface="Times New Roman"/>
              </a:rPr>
              <a:t>s</a:t>
            </a:r>
            <a:r>
              <a:rPr altLang="es-US" b="0" sz="4400" i="0" lang="en-US">
                <a:solidFill>
                  <a:srgbClr val="000000"/>
                </a:solidFill>
                <a:latin typeface="Calibri"/>
                <a:ea typeface="宋体"/>
                <a:cs typeface="Times New Roman"/>
              </a:rPr>
              <a:t>t</a:t>
            </a:r>
            <a:r>
              <a:rPr altLang="es-US" b="0" sz="4400" i="0" lang="en-US">
                <a:solidFill>
                  <a:srgbClr val="000000"/>
                </a:solidFill>
                <a:latin typeface="Calibri"/>
                <a:ea typeface="宋体"/>
                <a:cs typeface="Times New Roman"/>
              </a:rPr>
              <a:t>o</a:t>
            </a:r>
            <a:r>
              <a:rPr altLang="es-US" b="0" sz="4400" i="0" lang="en-US">
                <a:solidFill>
                  <a:srgbClr val="000000"/>
                </a:solidFill>
                <a:latin typeface="Calibri"/>
                <a:ea typeface="宋体"/>
                <a:cs typeface="Times New Roman"/>
              </a:rPr>
              <a:t>r</a:t>
            </a:r>
            <a:r>
              <a:rPr altLang="es-US" b="0" sz="4400" i="0" lang="en-US">
                <a:solidFill>
                  <a:srgbClr val="000000"/>
                </a:solidFill>
                <a:latin typeface="Calibri"/>
                <a:ea typeface="宋体"/>
                <a:cs typeface="Times New Roman"/>
              </a:rPr>
              <a:t>i</a:t>
            </a:r>
            <a:r>
              <a:rPr altLang="es-US" b="0" sz="4400" i="0" lang="en-US">
                <a:solidFill>
                  <a:srgbClr val="000000"/>
                </a:solidFill>
                <a:latin typeface="Calibri"/>
                <a:ea typeface="宋体"/>
                <a:cs typeface="Times New Roman"/>
              </a:rPr>
              <a:t>a</a:t>
            </a:r>
            <a:r>
              <a:rPr b="0" sz="4400" i="0" lang="en-US">
                <a:solidFill>
                  <a:srgbClr val="000000"/>
                </a:solidFill>
                <a:latin typeface="Calibri"/>
                <a:ea typeface="宋体"/>
                <a:cs typeface="Times New Roman"/>
              </a:rPr>
              <a:t> de la Biomedicina Oncológica: De la Descripción Morfológica a la Complejidad Sistémica</a:t>
            </a:r>
            <a:r>
              <a:rPr altLang="es-US" b="0" sz="4400" i="0" lang="en-US">
                <a:solidFill>
                  <a:srgbClr val="000000"/>
                </a:solidFill>
                <a:latin typeface="Calibri"/>
                <a:ea typeface="宋体"/>
                <a:cs typeface="Times New Roman"/>
              </a:rPr>
              <a:t>"</a:t>
            </a:r>
            <a:endParaRPr b="0" sz="4400" i="0" lang="en-US">
              <a:solidFill>
                <a:srgbClr val="000000"/>
              </a:solidFill>
              <a:latin typeface="Calibri"/>
              <a:ea typeface="宋体"/>
              <a:cs typeface="Times New Roman"/>
            </a:endParaRPr>
          </a:p>
        </p:txBody>
      </p:sp>
    </p:spTree>
  </p:cSld>
  <p:clrMapOvr>
    <a:masterClrMapping/>
  </p:clrMapOvr>
</p:sld>
</file>

<file path=ppt/theme/theme1.xml><?xml version="1.0" encoding="utf-8"?>
<a:theme xmlns:a="http://schemas.openxmlformats.org/drawingml/2006/main" name="Office Theme">
  <a:themeElements>
    <a:clrScheme name="Tema de 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PowerPoint Presentation</dc:title>
  <dc:creator>Usuario de Windows</dc:creator>
  <cp:lastModifiedBy>Dayana Marin</cp:lastModifiedBy>
  <dcterms:created xsi:type="dcterms:W3CDTF">2023-10-25T02:23:00Z</dcterms:created>
  <dcterms:modified xsi:type="dcterms:W3CDTF">2026-06-07T17:03:30Z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fec61b13057342dca5769fadcf67092c</vt:lpwstr>
  </property>
</Properties>
</file>