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733354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3987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1768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5391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27012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767901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5524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069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9399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1895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6674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419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419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97100-7ECF-42DE-AF07-3667042EB11A}" type="datetimeFigureOut">
              <a:rPr lang="es-419" smtClean="0"/>
              <a:t>20/4/2020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4542F-1CD4-429C-81A1-276EE9BE3378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1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Figuras  Tema 6</a:t>
            </a:r>
            <a:endParaRPr lang="es-419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17949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346" y="185016"/>
            <a:ext cx="10515600" cy="1325563"/>
          </a:xfrm>
        </p:spPr>
        <p:txBody>
          <a:bodyPr/>
          <a:lstStyle/>
          <a:p>
            <a:r>
              <a:rPr lang="es-ES" dirty="0" smtClean="0"/>
              <a:t>Figura 2 </a:t>
            </a:r>
            <a:endParaRPr lang="es-419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144" y="1140836"/>
            <a:ext cx="7915275" cy="58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20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7" y="-70616"/>
            <a:ext cx="2126673" cy="1325563"/>
          </a:xfrm>
        </p:spPr>
        <p:txBody>
          <a:bodyPr/>
          <a:lstStyle/>
          <a:p>
            <a:r>
              <a:rPr lang="es-ES" dirty="0"/>
              <a:t>F</a:t>
            </a:r>
            <a:r>
              <a:rPr lang="es-ES" dirty="0" smtClean="0"/>
              <a:t>igura 3 </a:t>
            </a:r>
            <a:endParaRPr lang="es-419" dirty="0"/>
          </a:p>
        </p:txBody>
      </p:sp>
      <p:grpSp>
        <p:nvGrpSpPr>
          <p:cNvPr id="5" name="Group 4"/>
          <p:cNvGrpSpPr/>
          <p:nvPr/>
        </p:nvGrpSpPr>
        <p:grpSpPr>
          <a:xfrm>
            <a:off x="1911928" y="1027906"/>
            <a:ext cx="9441872" cy="5994688"/>
            <a:chOff x="1911928" y="1027906"/>
            <a:chExt cx="9441872" cy="599468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11928" y="1300984"/>
              <a:ext cx="7479289" cy="572161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840180" y="1027906"/>
              <a:ext cx="8513620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Probabilidad de que   el feto presente  el defectos del tubo neural  observado en las familias que se presentan, de acuerdo con la presencia del defecto y relación de parentesco en defectos congénitos del tubo neural </a:t>
              </a:r>
              <a:endParaRPr lang="es-419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095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892"/>
            <a:ext cx="2001980" cy="1325563"/>
          </a:xfrm>
        </p:spPr>
        <p:txBody>
          <a:bodyPr/>
          <a:lstStyle/>
          <a:p>
            <a:r>
              <a:rPr lang="es-ES" dirty="0" smtClean="0"/>
              <a:t>Figura 4</a:t>
            </a:r>
            <a:endParaRPr lang="es-419" dirty="0"/>
          </a:p>
        </p:txBody>
      </p:sp>
      <p:grpSp>
        <p:nvGrpSpPr>
          <p:cNvPr id="5" name="Group 4"/>
          <p:cNvGrpSpPr/>
          <p:nvPr/>
        </p:nvGrpSpPr>
        <p:grpSpPr>
          <a:xfrm>
            <a:off x="2103725" y="855751"/>
            <a:ext cx="8945275" cy="6182430"/>
            <a:chOff x="2103725" y="855751"/>
            <a:chExt cx="8945275" cy="618243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03725" y="1027906"/>
              <a:ext cx="7458075" cy="6010275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535380" y="855751"/>
              <a:ext cx="8513620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Probabilidad de que   el feto presente  el defectos del tubo neural  observado en las familias que se presentan, de acuerdo con la presencia del defecto y relación de parentesco en defectos congénitos del tubo neural </a:t>
              </a:r>
              <a:endParaRPr lang="es-419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068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73" y="196958"/>
            <a:ext cx="2195945" cy="1325563"/>
          </a:xfrm>
        </p:spPr>
        <p:txBody>
          <a:bodyPr/>
          <a:lstStyle/>
          <a:p>
            <a:r>
              <a:rPr lang="es-ES" dirty="0" smtClean="0"/>
              <a:t>Figura 5</a:t>
            </a:r>
            <a:endParaRPr lang="es-419" dirty="0"/>
          </a:p>
        </p:txBody>
      </p:sp>
      <p:grpSp>
        <p:nvGrpSpPr>
          <p:cNvPr id="5" name="Group 4"/>
          <p:cNvGrpSpPr/>
          <p:nvPr/>
        </p:nvGrpSpPr>
        <p:grpSpPr>
          <a:xfrm>
            <a:off x="1643928" y="859739"/>
            <a:ext cx="9585180" cy="6324275"/>
            <a:chOff x="1643928" y="859739"/>
            <a:chExt cx="9585180" cy="632427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43928" y="1364239"/>
              <a:ext cx="8239125" cy="5819775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715488" y="859739"/>
              <a:ext cx="8513620" cy="193899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Probabilidad de que   el feto presente  el defectos del tubo neural  observado en las familias que se presentan, de acuerdo con la presencia y magnitud del defecto y relación de parentesco en defectos congénitos del tubo neural </a:t>
              </a:r>
              <a:endParaRPr lang="es-419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335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121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Figuras  Tema 6</vt:lpstr>
      <vt:lpstr>Figura 2 </vt:lpstr>
      <vt:lpstr>Figura 3 </vt:lpstr>
      <vt:lpstr>Figura 4</vt:lpstr>
      <vt:lpstr>Figura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Figuras  Tema 6</dc:title>
  <dc:creator>Araceli</dc:creator>
  <cp:lastModifiedBy>Araceli</cp:lastModifiedBy>
  <cp:revision>4</cp:revision>
  <dcterms:created xsi:type="dcterms:W3CDTF">2020-04-15T13:53:54Z</dcterms:created>
  <dcterms:modified xsi:type="dcterms:W3CDTF">2020-04-20T11:01:25Z</dcterms:modified>
</cp:coreProperties>
</file>