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62" r:id="rId6"/>
    <p:sldId id="263" r:id="rId7"/>
    <p:sldId id="261" r:id="rId8"/>
    <p:sldId id="257" r:id="rId9"/>
    <p:sldId id="264" r:id="rId10"/>
    <p:sldId id="265" r:id="rId11"/>
  </p:sldIdLst>
  <p:sldSz cx="12192000" cy="6858000"/>
  <p:notesSz cx="6858000" cy="91440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419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s-419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E808-65D2-4968-98A4-D185C7849224}" type="datetimeFigureOut">
              <a:rPr lang="es-419" smtClean="0"/>
              <a:t>15/4/2020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B156-899A-4802-AF58-0D8E494FE242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836336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419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419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E808-65D2-4968-98A4-D185C7849224}" type="datetimeFigureOut">
              <a:rPr lang="es-419" smtClean="0"/>
              <a:t>15/4/2020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B156-899A-4802-AF58-0D8E494FE242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093887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419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419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E808-65D2-4968-98A4-D185C7849224}" type="datetimeFigureOut">
              <a:rPr lang="es-419" smtClean="0"/>
              <a:t>15/4/2020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B156-899A-4802-AF58-0D8E494FE242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568866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419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419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E808-65D2-4968-98A4-D185C7849224}" type="datetimeFigureOut">
              <a:rPr lang="es-419" smtClean="0"/>
              <a:t>15/4/2020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B156-899A-4802-AF58-0D8E494FE242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682867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419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E808-65D2-4968-98A4-D185C7849224}" type="datetimeFigureOut">
              <a:rPr lang="es-419" smtClean="0"/>
              <a:t>15/4/2020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B156-899A-4802-AF58-0D8E494FE242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622152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419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419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419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E808-65D2-4968-98A4-D185C7849224}" type="datetimeFigureOut">
              <a:rPr lang="es-419" smtClean="0"/>
              <a:t>15/4/2020</a:t>
            </a:fld>
            <a:endParaRPr lang="es-41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B156-899A-4802-AF58-0D8E494FE242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97242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419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419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419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E808-65D2-4968-98A4-D185C7849224}" type="datetimeFigureOut">
              <a:rPr lang="es-419" smtClean="0"/>
              <a:t>15/4/2020</a:t>
            </a:fld>
            <a:endParaRPr lang="es-419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B156-899A-4802-AF58-0D8E494FE242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582178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419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E808-65D2-4968-98A4-D185C7849224}" type="datetimeFigureOut">
              <a:rPr lang="es-419" smtClean="0"/>
              <a:t>15/4/2020</a:t>
            </a:fld>
            <a:endParaRPr lang="es-419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B156-899A-4802-AF58-0D8E494FE242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55244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E808-65D2-4968-98A4-D185C7849224}" type="datetimeFigureOut">
              <a:rPr lang="es-419" smtClean="0"/>
              <a:t>15/4/2020</a:t>
            </a:fld>
            <a:endParaRPr lang="es-419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B156-899A-4802-AF58-0D8E494FE242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088211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419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419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E808-65D2-4968-98A4-D185C7849224}" type="datetimeFigureOut">
              <a:rPr lang="es-419" smtClean="0"/>
              <a:t>15/4/2020</a:t>
            </a:fld>
            <a:endParaRPr lang="es-41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B156-899A-4802-AF58-0D8E494FE242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100491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419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E808-65D2-4968-98A4-D185C7849224}" type="datetimeFigureOut">
              <a:rPr lang="es-419" smtClean="0"/>
              <a:t>15/4/2020</a:t>
            </a:fld>
            <a:endParaRPr lang="es-41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B156-899A-4802-AF58-0D8E494FE242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99298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419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419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CE808-65D2-4968-98A4-D185C7849224}" type="datetimeFigureOut">
              <a:rPr lang="es-419" smtClean="0"/>
              <a:t>15/4/2020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CB156-899A-4802-AF58-0D8E494FE242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265628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419" b="1" dirty="0" smtClean="0">
                <a:latin typeface="Arial" panose="020B0604020202020204" pitchFamily="34" charset="0"/>
                <a:cs typeface="Arial" panose="020B0604020202020204" pitchFamily="34" charset="0"/>
              </a:rPr>
              <a:t>Figuras taller interactivo. </a:t>
            </a:r>
            <a:br>
              <a:rPr lang="es-419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419" b="1" dirty="0" smtClean="0">
                <a:latin typeface="Arial" panose="020B0604020202020204" pitchFamily="34" charset="0"/>
                <a:cs typeface="Arial" panose="020B0604020202020204" pitchFamily="34" charset="0"/>
              </a:rPr>
              <a:t>TEMA 4</a:t>
            </a:r>
            <a:br>
              <a:rPr lang="es-419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Prof. </a:t>
            </a:r>
            <a:r>
              <a:rPr lang="es-ES" dirty="0" err="1" smtClean="0"/>
              <a:t>Dra</a:t>
            </a:r>
            <a:r>
              <a:rPr lang="es-ES" dirty="0" smtClean="0"/>
              <a:t> C Araceli Lantigua Cruz</a:t>
            </a:r>
          </a:p>
          <a:p>
            <a:r>
              <a:rPr lang="es-ES" i="1" dirty="0" err="1">
                <a:solidFill>
                  <a:schemeClr val="accent1">
                    <a:lumMod val="75000"/>
                  </a:schemeClr>
                </a:solidFill>
              </a:rPr>
              <a:t>l</a:t>
            </a:r>
            <a:r>
              <a:rPr lang="es-ES" i="1" dirty="0" err="1" smtClean="0">
                <a:solidFill>
                  <a:schemeClr val="accent1">
                    <a:lumMod val="75000"/>
                  </a:schemeClr>
                </a:solidFill>
              </a:rPr>
              <a:t>antigua</a:t>
            </a:r>
            <a:r>
              <a:rPr lang="es-ES" i="1" dirty="0" smtClean="0">
                <a:solidFill>
                  <a:schemeClr val="accent1">
                    <a:lumMod val="75000"/>
                  </a:schemeClr>
                </a:solidFill>
              </a:rPr>
              <a:t> @infomed.sld.cu</a:t>
            </a:r>
          </a:p>
          <a:p>
            <a:endParaRPr lang="es-ES" dirty="0" smtClean="0"/>
          </a:p>
          <a:p>
            <a:r>
              <a:rPr lang="es-ES" dirty="0" smtClean="0"/>
              <a:t> </a:t>
            </a: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373527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890" y="1356375"/>
            <a:ext cx="8451273" cy="5867344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838200" y="365125"/>
            <a:ext cx="2985655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err="1" smtClean="0"/>
              <a:t>Fig</a:t>
            </a:r>
            <a:r>
              <a:rPr lang="es-ES" dirty="0" smtClean="0"/>
              <a:t> 4.9</a:t>
            </a:r>
            <a:endParaRPr lang="es-419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200400" y="2382981"/>
            <a:ext cx="13855" cy="62345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1367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2909" y="534487"/>
            <a:ext cx="5112327" cy="589014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70549" y="343731"/>
            <a:ext cx="30895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Fig</a:t>
            </a:r>
            <a:r>
              <a:rPr lang="es-E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4.1</a:t>
            </a:r>
            <a:endParaRPr lang="es-419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707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637" y="171161"/>
            <a:ext cx="10515600" cy="1325563"/>
          </a:xfrm>
        </p:spPr>
        <p:txBody>
          <a:bodyPr/>
          <a:lstStyle/>
          <a:p>
            <a:r>
              <a:rPr lang="es-ES" dirty="0" err="1" smtClean="0"/>
              <a:t>Fig</a:t>
            </a:r>
            <a:r>
              <a:rPr lang="es-ES" dirty="0" smtClean="0"/>
              <a:t> 4.2</a:t>
            </a:r>
            <a:endParaRPr lang="es-419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6437" y="323561"/>
            <a:ext cx="6095999" cy="6226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679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Fig</a:t>
            </a:r>
            <a:r>
              <a:rPr lang="es-ES" dirty="0" smtClean="0"/>
              <a:t> 4.3</a:t>
            </a:r>
            <a:endParaRPr lang="es-419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3650" y="1690688"/>
            <a:ext cx="5164699" cy="4814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804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Fig</a:t>
            </a:r>
            <a:r>
              <a:rPr lang="es-ES" dirty="0" smtClean="0"/>
              <a:t> 4.4</a:t>
            </a:r>
            <a:endParaRPr lang="es-419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703" y="2154381"/>
            <a:ext cx="8086206" cy="3944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451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Fig</a:t>
            </a:r>
            <a:r>
              <a:rPr lang="es-ES" dirty="0" smtClean="0"/>
              <a:t> 4.5</a:t>
            </a:r>
            <a:endParaRPr lang="es-419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7511" y="1479387"/>
            <a:ext cx="5756978" cy="5191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221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Fig</a:t>
            </a:r>
            <a:r>
              <a:rPr lang="es-ES" dirty="0" smtClean="0"/>
              <a:t> 4.6</a:t>
            </a:r>
            <a:endParaRPr lang="es-419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691" y="1867454"/>
            <a:ext cx="7436970" cy="4117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964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8473" y="1655617"/>
            <a:ext cx="9492720" cy="43018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66109" y="290945"/>
            <a:ext cx="25492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Fig</a:t>
            </a:r>
            <a:r>
              <a:rPr lang="es-E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4.7</a:t>
            </a:r>
            <a:endParaRPr lang="es-419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661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Fig</a:t>
            </a:r>
            <a:r>
              <a:rPr lang="es-ES" dirty="0" smtClean="0"/>
              <a:t> 4.8</a:t>
            </a:r>
            <a:endParaRPr lang="es-419" dirty="0"/>
          </a:p>
        </p:txBody>
      </p:sp>
      <p:sp>
        <p:nvSpPr>
          <p:cNvPr id="5" name="TextBox 4"/>
          <p:cNvSpPr txBox="1"/>
          <p:nvPr/>
        </p:nvSpPr>
        <p:spPr>
          <a:xfrm>
            <a:off x="4017818" y="1011382"/>
            <a:ext cx="1995055" cy="1122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419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1018" y="-39855"/>
            <a:ext cx="5472545" cy="6036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515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33</Words>
  <Application>Microsoft Office PowerPoint</Application>
  <PresentationFormat>Widescreen</PresentationFormat>
  <Paragraphs>14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Figuras taller interactivo.  TEMA 4 </vt:lpstr>
      <vt:lpstr>PowerPoint Presentation</vt:lpstr>
      <vt:lpstr>Fig 4.2</vt:lpstr>
      <vt:lpstr>Fig 4.3</vt:lpstr>
      <vt:lpstr>Fig 4.4</vt:lpstr>
      <vt:lpstr>Fig 4.5</vt:lpstr>
      <vt:lpstr>Fig 4.6</vt:lpstr>
      <vt:lpstr>PowerPoint Presentation</vt:lpstr>
      <vt:lpstr>Fig 4.8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Araceli</dc:creator>
  <cp:lastModifiedBy>Araceli</cp:lastModifiedBy>
  <cp:revision>8</cp:revision>
  <dcterms:created xsi:type="dcterms:W3CDTF">2020-03-25T20:50:11Z</dcterms:created>
  <dcterms:modified xsi:type="dcterms:W3CDTF">2020-04-15T13:35:24Z</dcterms:modified>
</cp:coreProperties>
</file>